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C92104-2492-4F3C-A426-435AA88CC9F2}" v="49" dt="2026-05-30T11:57:14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C8B319B-5A5E-4191-AB82-68F74AF04E0E}" type="datetimeFigureOut">
              <a:rPr lang="hr-HR" smtClean="0"/>
              <a:t>8.6.2026.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329CB10-C04F-4822-9B20-61FF3C14B11F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942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319B-5A5E-4191-AB82-68F74AF04E0E}" type="datetimeFigureOut">
              <a:rPr lang="hr-HR" smtClean="0"/>
              <a:t>8.6.2026.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CB10-C04F-4822-9B20-61FF3C14B1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591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319B-5A5E-4191-AB82-68F74AF04E0E}" type="datetimeFigureOut">
              <a:rPr lang="hr-HR" smtClean="0"/>
              <a:t>8.6.2026.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CB10-C04F-4822-9B20-61FF3C14B11F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183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319B-5A5E-4191-AB82-68F74AF04E0E}" type="datetimeFigureOut">
              <a:rPr lang="hr-HR" smtClean="0"/>
              <a:t>8.6.2026.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CB10-C04F-4822-9B20-61FF3C14B11F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426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319B-5A5E-4191-AB82-68F74AF04E0E}" type="datetimeFigureOut">
              <a:rPr lang="hr-HR" smtClean="0"/>
              <a:t>8.6.2026.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CB10-C04F-4822-9B20-61FF3C14B1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8622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319B-5A5E-4191-AB82-68F74AF04E0E}" type="datetimeFigureOut">
              <a:rPr lang="hr-HR" smtClean="0"/>
              <a:t>8.6.2026.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CB10-C04F-4822-9B20-61FF3C14B11F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618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319B-5A5E-4191-AB82-68F74AF04E0E}" type="datetimeFigureOut">
              <a:rPr lang="hr-HR" smtClean="0"/>
              <a:t>8.6.2026.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CB10-C04F-4822-9B20-61FF3C14B11F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051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319B-5A5E-4191-AB82-68F74AF04E0E}" type="datetimeFigureOut">
              <a:rPr lang="hr-HR" smtClean="0"/>
              <a:t>8.6.2026.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CB10-C04F-4822-9B20-61FF3C14B11F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157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319B-5A5E-4191-AB82-68F74AF04E0E}" type="datetimeFigureOut">
              <a:rPr lang="hr-HR" smtClean="0"/>
              <a:t>8.6.2026.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CB10-C04F-4822-9B20-61FF3C14B11F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19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319B-5A5E-4191-AB82-68F74AF04E0E}" type="datetimeFigureOut">
              <a:rPr lang="hr-HR" smtClean="0"/>
              <a:t>8.6.2026.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CB10-C04F-4822-9B20-61FF3C14B1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466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319B-5A5E-4191-AB82-68F74AF04E0E}" type="datetimeFigureOut">
              <a:rPr lang="hr-HR" smtClean="0"/>
              <a:t>8.6.2026.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CB10-C04F-4822-9B20-61FF3C14B11F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29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319B-5A5E-4191-AB82-68F74AF04E0E}" type="datetimeFigureOut">
              <a:rPr lang="hr-HR" smtClean="0"/>
              <a:t>8.6.2026.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CB10-C04F-4822-9B20-61FF3C14B1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037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319B-5A5E-4191-AB82-68F74AF04E0E}" type="datetimeFigureOut">
              <a:rPr lang="hr-HR" smtClean="0"/>
              <a:t>8.6.2026.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CB10-C04F-4822-9B20-61FF3C14B11F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577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319B-5A5E-4191-AB82-68F74AF04E0E}" type="datetimeFigureOut">
              <a:rPr lang="hr-HR" smtClean="0"/>
              <a:t>8.6.2026.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CB10-C04F-4822-9B20-61FF3C14B11F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6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319B-5A5E-4191-AB82-68F74AF04E0E}" type="datetimeFigureOut">
              <a:rPr lang="hr-HR" smtClean="0"/>
              <a:t>8.6.2026.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CB10-C04F-4822-9B20-61FF3C14B1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599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319B-5A5E-4191-AB82-68F74AF04E0E}" type="datetimeFigureOut">
              <a:rPr lang="hr-HR" smtClean="0"/>
              <a:t>8.6.2026.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CB10-C04F-4822-9B20-61FF3C14B11F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05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319B-5A5E-4191-AB82-68F74AF04E0E}" type="datetimeFigureOut">
              <a:rPr lang="hr-HR" smtClean="0"/>
              <a:t>8.6.2026.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CB10-C04F-4822-9B20-61FF3C14B1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558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8B319B-5A5E-4191-AB82-68F74AF04E0E}" type="datetimeFigureOut">
              <a:rPr lang="hr-HR" smtClean="0"/>
              <a:t>8.6.2026.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29CB10-C04F-4822-9B20-61FF3C14B1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968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ortal.hr/no-planet-b/clanak/znanstvenici-upozoravaju-mikroplastika-nije-samo-otpad-vec-i-klimatski-problem-20260505" TargetMode="External"/><Relationship Id="rId2" Type="http://schemas.openxmlformats.org/officeDocument/2006/relationships/hyperlink" Target="https://www.tportal.hr/no-planet-b/clanak/u-indiji-se-otvaraju-kafici-za-otpad-ljudi-umjesto-novca-obrok-placaju-plastikom-2025090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et.hr/magazin/plastika-je-postala-ogroman-problem-evo-sto-radi-planeti-i-sto-vi-mozete-napraviti-da-smanjite-njezinu-upotrebu-909f7d42-2c05-11ec-bdda-5221f10b3355" TargetMode="External"/><Relationship Id="rId4" Type="http://schemas.openxmlformats.org/officeDocument/2006/relationships/hyperlink" Target="https://www.ladria.hr/blogs/news/mikroplastika-makro-problem-mikro-velicine?srsltid=AfmBOoqxNFSbrea_-QJplkuEkc3Clr-qhOq1FDVmZ4Vj-n8eGgrYsoH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73719E-D32A-5BC1-EEA3-51495B543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913467"/>
            <a:ext cx="6815669" cy="1515533"/>
          </a:xfrm>
        </p:spPr>
        <p:txBody>
          <a:bodyPr/>
          <a:lstStyle/>
          <a:p>
            <a:r>
              <a:rPr lang="hr-HR" sz="4800" dirty="0"/>
              <a:t>Borba protiv plastičnog otpada u svijetu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4BE9D02-0E5D-8D58-6E7D-E481E67C1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4007221"/>
            <a:ext cx="6815669" cy="1320802"/>
          </a:xfrm>
        </p:spPr>
        <p:txBody>
          <a:bodyPr/>
          <a:lstStyle/>
          <a:p>
            <a:r>
              <a:rPr lang="hr-HR" dirty="0"/>
              <a:t>Tea Puljak, Ilijana Cindrić 3.c</a:t>
            </a:r>
          </a:p>
        </p:txBody>
      </p:sp>
    </p:spTree>
    <p:extLst>
      <p:ext uri="{BB962C8B-B14F-4D97-AF65-F5344CB8AC3E}">
        <p14:creationId xmlns:p14="http://schemas.microsoft.com/office/powerpoint/2010/main" val="1642864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7F4392-36CA-8DF7-4B8D-D80CA0C1A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Utjecaj na okoliš i klimu</a:t>
            </a:r>
            <a:endParaRPr lang="hr-HR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D23F004-48E4-A2C5-172D-0C38BDA6CB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5402" y="2565422"/>
            <a:ext cx="8258174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Mikroplastika</a:t>
            </a:r>
            <a:r>
              <a:rPr kumimoji="0" lang="sr-Latn-RS" altLang="sr-Latn-R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 širi zrakom i </a:t>
            </a:r>
            <a:r>
              <a:rPr kumimoji="0" lang="sr-Latn-RS" altLang="sr-Latn-R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oceanima</a:t>
            </a:r>
            <a:r>
              <a:rPr kumimoji="0" lang="sr-Latn-RS" altLang="sr-Latn-R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diljem </a:t>
            </a:r>
            <a:r>
              <a:rPr kumimoji="0" lang="sr-Latn-RS" altLang="sr-Latn-R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svijeta</a:t>
            </a:r>
            <a:endParaRPr kumimoji="0" lang="sr-Latn-RS" altLang="sr-Latn-R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RS" altLang="sr-Latn-R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Tamnije i obojene čestice upijaju više topline od prozirni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RS" altLang="sr-Latn-R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 </a:t>
            </a:r>
            <a:r>
              <a:rPr kumimoji="0" lang="sr-Latn-RS" altLang="sr-Latn-R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oceanima</a:t>
            </a:r>
            <a:r>
              <a:rPr kumimoji="0" lang="sr-Latn-RS" altLang="sr-Latn-R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može ometati prirodne procese koji pomažu regulirati klimu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RS" altLang="sr-Latn-R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Zbog velike količine plastike njezin klimatski </a:t>
            </a:r>
            <a:r>
              <a:rPr kumimoji="0" lang="sr-Latn-RS" altLang="sr-Latn-R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utjecaj</a:t>
            </a:r>
            <a:r>
              <a:rPr kumimoji="0" lang="sr-Latn-RS" altLang="sr-Latn-R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postaje sve značajniji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RS" altLang="sr-Latn-R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Problem je prisutan čak i u udaljenim </a:t>
            </a:r>
            <a:r>
              <a:rPr kumimoji="0" lang="sr-Latn-RS" altLang="sr-Latn-R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dijelovima</a:t>
            </a:r>
            <a:r>
              <a:rPr kumimoji="0" lang="sr-Latn-RS" altLang="sr-Latn-R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planeta</a:t>
            </a:r>
          </a:p>
        </p:txBody>
      </p:sp>
    </p:spTree>
    <p:extLst>
      <p:ext uri="{BB962C8B-B14F-4D97-AF65-F5344CB8AC3E}">
        <p14:creationId xmlns:p14="http://schemas.microsoft.com/office/powerpoint/2010/main" val="4191980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C2DCCD-EEFC-DFAB-2D4D-A555F1DE3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30174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r-HR" dirty="0"/>
              <a:t>Moguća rješenja</a:t>
            </a:r>
            <a:br>
              <a:rPr lang="hr-HR" dirty="0"/>
            </a:br>
            <a:endParaRPr lang="hr-HR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F660C16-1CED-3106-35D2-59788BC178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5401" y="2605614"/>
            <a:ext cx="9105899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Smanjiti </a:t>
            </a:r>
            <a:r>
              <a:rPr kumimoji="0" lang="sr-Latn-RS" altLang="sr-Latn-R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korištenje</a:t>
            </a:r>
            <a:r>
              <a:rPr kumimoji="0" lang="sr-Latn-RS" altLang="sr-Latn-R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jednokratne plastike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RS" altLang="sr-Latn-R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Povećati recikliranje i pravilno zbrinjavanje otpada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sr-Latn-RS" altLang="sr-Latn-R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Uvesti strože </a:t>
            </a:r>
            <a:r>
              <a:rPr kumimoji="0" lang="sr-Latn-RS" altLang="sr-Latn-R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mjere</a:t>
            </a:r>
            <a:r>
              <a:rPr kumimoji="0" lang="sr-Latn-RS" altLang="sr-Latn-R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za smanjenje plastičnog </a:t>
            </a:r>
            <a:r>
              <a:rPr kumimoji="0" lang="sr-Latn-RS" altLang="sr-Latn-R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onečišćenja</a:t>
            </a:r>
            <a:endParaRPr lang="sr-Latn-RS" altLang="sr-Latn-RS" sz="1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RS" altLang="sr-Latn-R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Nastaviti istraživanja </a:t>
            </a:r>
            <a:r>
              <a:rPr kumimoji="0" lang="sr-Latn-RS" altLang="sr-Latn-R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utjecaja</a:t>
            </a:r>
            <a:r>
              <a:rPr kumimoji="0" lang="sr-Latn-RS" altLang="sr-Latn-R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r-Latn-RS" altLang="sr-Latn-R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mikroplastike</a:t>
            </a:r>
            <a:r>
              <a:rPr kumimoji="0" lang="sr-Latn-RS" altLang="sr-Latn-R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na klimu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RS" altLang="sr-Latn-R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Uključiti ovaj problem u strategije borbe protiv klimatskih </a:t>
            </a:r>
            <a:r>
              <a:rPr kumimoji="0" lang="sr-Latn-RS" altLang="sr-Latn-R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promjena</a:t>
            </a:r>
            <a:endParaRPr kumimoji="0" lang="sr-Latn-RS" altLang="sr-Latn-R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456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FA7951-76F8-A82E-BD0A-247824F67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23F3EB5-9648-E5B3-E933-16A72D56C2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5401" y="2562103"/>
            <a:ext cx="10078400" cy="33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Plastika predstavlja jedan od najvećih ekoloških problema današnjice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RS" altLang="sr-Latn-R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Kafići za otpad u Indiji pokazuju kako se kreativnim </a:t>
            </a:r>
            <a:r>
              <a:rPr kumimoji="0" lang="sr-Latn-RS" altLang="sr-Latn-R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rješenjima</a:t>
            </a:r>
            <a:r>
              <a:rPr kumimoji="0" lang="sr-Latn-RS" altLang="sr-Latn-R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može potaknuti recikliranje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 smanjiti količina otpada u okolišu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RS" altLang="sr-Latn-R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Istovremeno, istraživanja upozoravaju da </a:t>
            </a:r>
            <a:r>
              <a:rPr kumimoji="0" lang="sr-Latn-RS" altLang="sr-Latn-R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mikroplastika</a:t>
            </a:r>
            <a:r>
              <a:rPr kumimoji="0" lang="sr-Latn-RS" altLang="sr-Latn-R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ne </a:t>
            </a:r>
            <a:r>
              <a:rPr kumimoji="0" lang="sr-Latn-RS" altLang="sr-Latn-R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utječe</a:t>
            </a:r>
            <a:r>
              <a:rPr kumimoji="0" lang="sr-Latn-RS" altLang="sr-Latn-R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samo na prirodu, već i na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sr-Latn-RS" altLang="sr-Latn-R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klimatske </a:t>
            </a:r>
            <a:r>
              <a:rPr kumimoji="0" lang="sr-Latn-RS" altLang="sr-Latn-R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promjene</a:t>
            </a:r>
            <a:endParaRPr lang="sr-Latn-RS" altLang="sr-Latn-RS" sz="1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RS" altLang="sr-Latn-RS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Zbog toga je važno smanjiti </a:t>
            </a:r>
            <a:r>
              <a:rPr kumimoji="0" lang="sr-Latn-RS" altLang="sr-Latn-R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korištenje</a:t>
            </a:r>
            <a:r>
              <a:rPr kumimoji="0" lang="sr-Latn-RS" altLang="sr-Latn-R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plastike, odgovorno odlagati otpad i razvijati održiva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r-Latn-RS" altLang="sr-Latn-R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rješenja</a:t>
            </a:r>
            <a:r>
              <a:rPr kumimoji="0" lang="sr-Latn-RS" altLang="sr-Latn-R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za budućnost</a:t>
            </a:r>
          </a:p>
        </p:txBody>
      </p:sp>
    </p:spTree>
    <p:extLst>
      <p:ext uri="{BB962C8B-B14F-4D97-AF65-F5344CB8AC3E}">
        <p14:creationId xmlns:p14="http://schemas.microsoft.com/office/powerpoint/2010/main" val="564510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F62172-FE15-BD2A-662F-BDB01BCCC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7FB59CE-E10F-4007-2158-F05FB4281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>
                <a:hlinkClick r:id="rId2"/>
              </a:rPr>
              <a:t>https://www.tportal.hr/no-planet-b/clanak/u-indiji-se-otvaraju-kafici-za-otpad-ljudi-umjesto-novca-obrok-placaju-plastikom-20250901</a:t>
            </a:r>
            <a:r>
              <a:rPr lang="hr-HR" dirty="0"/>
              <a:t> </a:t>
            </a:r>
          </a:p>
          <a:p>
            <a:r>
              <a:rPr lang="hr-HR" dirty="0">
                <a:hlinkClick r:id="rId3"/>
              </a:rPr>
              <a:t>https://www.tportal.hr/no-planet-b/clanak/znanstvenici-upozoravaju-mikroplastika-nije-samo-otpad-vec-i-klimatski-problem-20260505</a:t>
            </a:r>
            <a:r>
              <a:rPr lang="hr-HR" dirty="0"/>
              <a:t> </a:t>
            </a:r>
          </a:p>
          <a:p>
            <a:r>
              <a:rPr lang="hr-HR" dirty="0">
                <a:hlinkClick r:id="rId4"/>
              </a:rPr>
              <a:t>https://www.ladria.hr/blogs/news/mikroplastika-makro-problem-mikro-velicine?srsltid=AfmBOoqxNFSbrea_-QJplkuEkc3Clr-qhOq1FDVmZ4Vj-n8eGgrYsoH5</a:t>
            </a:r>
            <a:r>
              <a:rPr lang="hr-HR" dirty="0"/>
              <a:t> </a:t>
            </a:r>
          </a:p>
          <a:p>
            <a:r>
              <a:rPr lang="hr-HR" dirty="0">
                <a:hlinkClick r:id="rId5"/>
              </a:rPr>
              <a:t>https://net.hr/magazin/plastika-je-postala-ogroman-problem-evo-sto-radi-planeti-i-sto-vi-mozete-napraviti-da-smanjite-njezinu-upotrebu-909f7d42-2c05-11ec-bdda-5221f10b3355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4318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7ABB5C-A498-AA11-B7AC-C8AA220D5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	Kafići za otpad u Indiji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A0F69A-292E-70C7-6519-F6FAF7E181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Indija se suočava s velikim problemom plastičnog otpada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Kako bi potaknuli recikliranje, uvedeni su tzv. „kafići za otpad“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 tim kafićima građani mogu platiti obrok prikupljenom plastikom umjesto novcem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Projekt povezuje zaštitu okoliša i pomoć lokalnom stanovništvu</a:t>
            </a:r>
          </a:p>
          <a:p>
            <a:endParaRPr lang="hr-HR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5D192C8B-0803-454C-992B-76CEEDEA6B8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799714"/>
            <a:ext cx="4718050" cy="283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1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230C6A-15EA-1C8D-64D8-F643CBCE2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Problem plastičnog otpada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02E2939-2BEB-2FBD-85E3-77D9588A7BE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5867019" y="2549051"/>
            <a:ext cx="5966698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andview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Velike količine plastike svakodnevno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sr-Latn-RS" altLang="sr-Latn-R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završavaju u prirodi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Plastični otpad zagađuje </a:t>
            </a:r>
            <a:r>
              <a:rPr kumimoji="0" lang="sr-Latn-RS" altLang="sr-Latn-R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rijeke</a:t>
            </a:r>
            <a:r>
              <a:rPr kumimoji="0" lang="sr-Latn-RS" altLang="sr-Latn-R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jezera i tlo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Razgradnja plastike traje stotinama godina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Loše </a:t>
            </a:r>
            <a:r>
              <a:rPr kumimoji="0" lang="sr-Latn-RS" altLang="sr-Latn-R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gospodarenje</a:t>
            </a:r>
            <a:r>
              <a:rPr kumimoji="0" lang="sr-Latn-RS" altLang="sr-Latn-R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otpadom ugrožava okoliš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sr-Latn-RS" altLang="sr-Latn-R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zdravlje ljudi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Potrebna su nova i kreativna </a:t>
            </a:r>
            <a:r>
              <a:rPr kumimoji="0" lang="sr-Latn-RS" altLang="sr-Latn-R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rješenja</a:t>
            </a:r>
            <a:r>
              <a:rPr kumimoji="0" lang="sr-Latn-RS" altLang="sr-Latn-R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sr-Latn-RS" altLang="sr-Latn-R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poticanje recikliranja </a:t>
            </a:r>
          </a:p>
        </p:txBody>
      </p:sp>
      <p:pic>
        <p:nvPicPr>
          <p:cNvPr id="1027" name="Picture 3" descr="ŠTO OTKRIVAJU ZNANSTVENA ISTRAŽIVANJA PLASTIČNOGA ONEČIŠĆENJA MORA? Gdje  završava naš plastični otpad? - Glas Koncila">
            <a:extLst>
              <a:ext uri="{FF2B5EF4-FFF2-40B4-BE49-F238E27FC236}">
                <a16:creationId xmlns:a16="http://schemas.microsoft.com/office/drawing/2014/main" id="{F8C4F861-A232-791B-8E9D-80D85A2CDBE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138" y="2787572"/>
            <a:ext cx="4266625" cy="283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132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CD9980FB-9E6B-01EF-962B-3CA1C3925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Kako funkcioniraju kafići za otpad?</a:t>
            </a:r>
            <a:endParaRPr lang="hr-HR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C7AA07AC-DA5C-A2F6-AAE8-D1706862FE6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1298448" y="2491836"/>
            <a:ext cx="4582399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Građani prikupljaju plastični otpad iz svoje okolice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Plastiku donose u posebno organizirane kafiće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Količina prikupljene plastike određuje što mogu dobiti zauzvra</a:t>
            </a:r>
            <a:r>
              <a:rPr lang="sr-Latn-RS" altLang="sr-Latn-RS" sz="2000" dirty="0">
                <a:solidFill>
                  <a:schemeClr val="tx1"/>
                </a:solidFill>
                <a:latin typeface="Arial" panose="020B0604020202020204" pitchFamily="34" charset="0"/>
              </a:rPr>
              <a:t>t</a:t>
            </a:r>
            <a:endParaRPr kumimoji="0" lang="sr-Latn-RS" altLang="sr-Latn-R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Umjesto novca, za plastiku dobivaju obrok ili piće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Prikupljeni otpad šalje se na daljnju obradu i recikliranje</a:t>
            </a:r>
          </a:p>
        </p:txBody>
      </p:sp>
      <p:pic>
        <p:nvPicPr>
          <p:cNvPr id="2051" name="Picture 3" descr="Eko život - Eko život added a new photo — in Siroki...">
            <a:extLst>
              <a:ext uri="{FF2B5EF4-FFF2-40B4-BE49-F238E27FC236}">
                <a16:creationId xmlns:a16="http://schemas.microsoft.com/office/drawing/2014/main" id="{951D3854-59E1-DDC8-B169-FA7FCEA835B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155" y="2526681"/>
            <a:ext cx="4509012" cy="337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048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26F304-A5FD-7C9A-D185-25D33B48A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Ciljevi projekta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66FEE42-1B07-6487-323D-9467905346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5401" y="2508241"/>
            <a:ext cx="742543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Smanjiti količinu plastičnog otpada u okolišu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RS" altLang="sr-Latn-R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Povećati stopu recikliranja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RS" altLang="sr-Latn-R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Potaknuti građane na aktivno </a:t>
            </a:r>
            <a:r>
              <a:rPr kumimoji="0" lang="sr-Latn-RS" altLang="sr-Latn-R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sudjelovanje</a:t>
            </a:r>
            <a:r>
              <a:rPr kumimoji="0" lang="sr-Latn-RS" altLang="sr-Latn-R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 zaštiti okoliš</a:t>
            </a:r>
            <a:endParaRPr lang="sr-Latn-RS" altLang="sr-Latn-RS" sz="2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sr-Latn-RS" altLang="sr-Latn-R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Pružiti pomoć socijalno ugroženim skupinama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RS" altLang="sr-Latn-R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Razvijati </a:t>
            </a:r>
            <a:r>
              <a:rPr kumimoji="0" lang="sr-Latn-RS" altLang="sr-Latn-R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svijest</a:t>
            </a:r>
            <a:r>
              <a:rPr kumimoji="0" lang="sr-Latn-RS" altLang="sr-Latn-R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 važnosti pravilnog odlaganja otpada</a:t>
            </a:r>
          </a:p>
        </p:txBody>
      </p:sp>
    </p:spTree>
    <p:extLst>
      <p:ext uri="{BB962C8B-B14F-4D97-AF65-F5344CB8AC3E}">
        <p14:creationId xmlns:p14="http://schemas.microsoft.com/office/powerpoint/2010/main" val="766583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CFAF5F-051F-7A86-060B-D34812943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Prednosti za okoliš i društvo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B9CF844-DC19-0BD7-CD35-EDC719CD712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1292353" y="2491834"/>
            <a:ext cx="4626102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Smanjuje se količina otpada na ulicama i javnim površinama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RS" altLang="sr-Latn-R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Više plastike završava u procesu recikliranja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RS" altLang="sr-Latn-R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Smanjuje se </a:t>
            </a:r>
            <a:r>
              <a:rPr kumimoji="0" lang="sr-Latn-RS" altLang="sr-Latn-R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onečišćenje</a:t>
            </a: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prirode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Latn-RS" altLang="sr-Latn-R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Građani postaju </a:t>
            </a:r>
            <a:r>
              <a:rPr kumimoji="0" lang="sr-Latn-RS" altLang="sr-Latn-R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svjesniji</a:t>
            </a: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ekoloških problema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98AD8AD-5E2A-69E5-6CC6-255AB1ABB8F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6391274" y="2322558"/>
            <a:ext cx="4508373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Siromašniji građani mogu lakše doći do obroka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sr-Latn-RS" altLang="sr-Latn-RS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Gradovi postaju </a:t>
            </a:r>
            <a:r>
              <a:rPr kumimoji="0" lang="sr-Latn-RS" altLang="sr-Latn-R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čišći</a:t>
            </a: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 ugodniji za život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sr-Latn-RS" altLang="sr-Latn-R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Ljudi dobivaju dodatni motiv za prikupljanje otpada</a:t>
            </a:r>
            <a:endParaRPr lang="sr-Latn-RS" altLang="sr-Latn-RS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sr-Latn-RS" altLang="sr-Latn-R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Pokazuje da otpad može imati korisnu </a:t>
            </a:r>
            <a:r>
              <a:rPr kumimoji="0" lang="sr-Latn-RS" altLang="sr-Latn-R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vrijednost</a:t>
            </a:r>
            <a:endParaRPr kumimoji="0" lang="sr-Latn-RS" altLang="sr-Latn-R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74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24818B-FCAE-C734-48E2-244D2C804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Izazovi projekta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B884FADC-52F3-4A9F-614B-C333A3305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47950"/>
            <a:ext cx="9601196" cy="322791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Potrebno je osigurati redovito financiranje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Prikupljenu plastiku treba pravilno skladištiti i prevoziti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Potrebna je stalna edukacija građana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Uspjeh projekta ovisi o sudjelovanju lokalne zajednice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Važno je osigurati da se prikupljeni otpad zaista reciklira</a:t>
            </a:r>
            <a:r>
              <a:rPr lang="hr-HR" dirty="0"/>
              <a:t>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03958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52D7F7-1495-167D-0859-AB0542ADC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Mikroplastika nije samo otpad, već i klimatski problem</a:t>
            </a:r>
            <a:endParaRPr lang="hr-HR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3646D82-1A9E-EB1A-8169-C4F79C680FC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1298448" y="2784223"/>
            <a:ext cx="448322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Mikroplastika</a:t>
            </a: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su sitne čestice plastike</a:t>
            </a:r>
            <a:r>
              <a:rPr lang="sr-Latn-RS" altLang="sr-Latn-R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manje od 5 mm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Nastaje raspadanjem plastičnog otpada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Nalazi se u zraku, vodi, tlu i hrani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Znanstvenici upozoravaju da nije samo ekološki nego i klimatski problem</a:t>
            </a:r>
          </a:p>
        </p:txBody>
      </p:sp>
      <p:pic>
        <p:nvPicPr>
          <p:cNvPr id="5125" name="Picture 5" descr="Mikroplastika: Globalni problem gotovo nevidljiv ljudskom oku koji se  nalazi i u Jadranu">
            <a:extLst>
              <a:ext uri="{FF2B5EF4-FFF2-40B4-BE49-F238E27FC236}">
                <a16:creationId xmlns:a16="http://schemas.microsoft.com/office/drawing/2014/main" id="{19D8CEC0-D7AD-26F0-5D53-EF7A005F838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2880106"/>
            <a:ext cx="4768850" cy="267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643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293BE4-A75C-D6DD-1AE3-0E9ED45AE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Novo otkriće znanstvenika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34516CA-F5DA-BE7A-31E5-24D41E55DE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100" dirty="0">
                <a:latin typeface="Arial" panose="020B0604020202020204" pitchFamily="34" charset="0"/>
                <a:cs typeface="Arial" panose="020B0604020202020204" pitchFamily="34" charset="0"/>
              </a:rPr>
              <a:t>Istraživanje pokazuje da </a:t>
            </a:r>
            <a:r>
              <a:rPr lang="hr-HR" sz="2100" dirty="0" err="1">
                <a:latin typeface="Arial" panose="020B0604020202020204" pitchFamily="34" charset="0"/>
                <a:cs typeface="Arial" panose="020B0604020202020204" pitchFamily="34" charset="0"/>
              </a:rPr>
              <a:t>mikroplastika</a:t>
            </a:r>
            <a:r>
              <a:rPr lang="hr-HR" sz="2100" dirty="0">
                <a:latin typeface="Arial" panose="020B0604020202020204" pitchFamily="34" charset="0"/>
                <a:cs typeface="Arial" panose="020B0604020202020204" pitchFamily="34" charset="0"/>
              </a:rPr>
              <a:t> može pridonijeti globalnom zagrijavanju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100" dirty="0">
                <a:latin typeface="Arial" panose="020B0604020202020204" pitchFamily="34" charset="0"/>
                <a:cs typeface="Arial" panose="020B0604020202020204" pitchFamily="34" charset="0"/>
              </a:rPr>
              <a:t>Čestice apsorbiraju sunčevu energiju i pretvaraju je u toplinu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100" dirty="0">
                <a:latin typeface="Arial" panose="020B0604020202020204" pitchFamily="34" charset="0"/>
                <a:cs typeface="Arial" panose="020B0604020202020204" pitchFamily="34" charset="0"/>
              </a:rPr>
              <a:t>Time dodatno zagrijavaju atmosferu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100" dirty="0">
                <a:latin typeface="Arial" panose="020B0604020202020204" pitchFamily="34" charset="0"/>
                <a:cs typeface="Arial" panose="020B0604020202020204" pitchFamily="34" charset="0"/>
              </a:rPr>
              <a:t>Posebno velik učinak imaju vrlo sitne čestice, odnosno </a:t>
            </a:r>
            <a:r>
              <a:rPr lang="hr-HR" sz="2100" dirty="0" err="1">
                <a:latin typeface="Arial" panose="020B0604020202020204" pitchFamily="34" charset="0"/>
                <a:cs typeface="Arial" panose="020B0604020202020204" pitchFamily="34" charset="0"/>
              </a:rPr>
              <a:t>nanoplastika</a:t>
            </a:r>
            <a:endParaRPr lang="hr-H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2100" dirty="0">
                <a:latin typeface="Arial" panose="020B0604020202020204" pitchFamily="34" charset="0"/>
                <a:cs typeface="Arial" panose="020B0604020202020204" pitchFamily="34" charset="0"/>
              </a:rPr>
              <a:t>Dosadašnji utjecaj </a:t>
            </a:r>
            <a:r>
              <a:rPr lang="hr-HR" sz="2100" dirty="0" err="1">
                <a:latin typeface="Arial" panose="020B0604020202020204" pitchFamily="34" charset="0"/>
                <a:cs typeface="Arial" panose="020B0604020202020204" pitchFamily="34" charset="0"/>
              </a:rPr>
              <a:t>mikroplastike</a:t>
            </a:r>
            <a:r>
              <a:rPr lang="hr-HR" sz="2100" dirty="0">
                <a:latin typeface="Arial" panose="020B0604020202020204" pitchFamily="34" charset="0"/>
                <a:cs typeface="Arial" panose="020B0604020202020204" pitchFamily="34" charset="0"/>
              </a:rPr>
              <a:t> na klimu bio je podcijenjen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242" name="Picture 2" descr="Mikroplastika u zraku odgovorna za neplodnost i rak - Istraživanja @ Bug.hr">
            <a:extLst>
              <a:ext uri="{FF2B5EF4-FFF2-40B4-BE49-F238E27FC236}">
                <a16:creationId xmlns:a16="http://schemas.microsoft.com/office/drawing/2014/main" id="{679DF3B2-CC7D-702D-4E8C-7F6D7D15C79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792" y="2876550"/>
            <a:ext cx="4501995" cy="286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583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</TotalTime>
  <Words>560</Words>
  <Application>Microsoft Office PowerPoint</Application>
  <PresentationFormat>Widescreen</PresentationFormat>
  <Paragraphs>109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Garamond</vt:lpstr>
      <vt:lpstr>Grandview</vt:lpstr>
      <vt:lpstr>Organski</vt:lpstr>
      <vt:lpstr>Borba protiv plastičnog otpada u svijetu</vt:lpstr>
      <vt:lpstr> Kafići za otpad u Indiji</vt:lpstr>
      <vt:lpstr>Problem plastičnog otpada</vt:lpstr>
      <vt:lpstr>Kako funkcioniraju kafići za otpad?</vt:lpstr>
      <vt:lpstr>Ciljevi projekta</vt:lpstr>
      <vt:lpstr>Prednosti za okoliš i društvo</vt:lpstr>
      <vt:lpstr>Izazovi projekta</vt:lpstr>
      <vt:lpstr>Mikroplastika nije samo otpad, već i klimatski problem</vt:lpstr>
      <vt:lpstr>Novo otkriće znanstvenika</vt:lpstr>
      <vt:lpstr>Utjecaj na okoliš i klimu</vt:lpstr>
      <vt:lpstr>Moguća rješenja </vt:lpstr>
      <vt:lpstr>Zaključak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Tea Puljak</dc:creator>
  <cp:lastModifiedBy>Pc</cp:lastModifiedBy>
  <cp:revision>3</cp:revision>
  <dcterms:created xsi:type="dcterms:W3CDTF">2026-05-30T11:30:21Z</dcterms:created>
  <dcterms:modified xsi:type="dcterms:W3CDTF">2026-06-08T06:51:54Z</dcterms:modified>
</cp:coreProperties>
</file>