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62" r:id="rId3"/>
    <p:sldId id="259" r:id="rId4"/>
    <p:sldId id="258" r:id="rId5"/>
    <p:sldId id="263" r:id="rId6"/>
    <p:sldId id="264" r:id="rId7"/>
    <p:sldId id="260" r:id="rId8"/>
    <p:sldId id="266" r:id="rId9"/>
    <p:sldId id="267" r:id="rId10"/>
  </p:sldIdLst>
  <p:sldSz cx="9144000" cy="5143500" type="screen16x9"/>
  <p:notesSz cx="6858000" cy="9144000"/>
  <p:embeddedFontLst>
    <p:embeddedFont>
      <p:font typeface="Albert Sans" panose="020B0604020202020204" charset="-18"/>
      <p:regular r:id="rId12"/>
      <p:bold r:id="rId13"/>
      <p:italic r:id="rId14"/>
      <p:boldItalic r:id="rId15"/>
    </p:embeddedFont>
    <p:embeddedFont>
      <p:font typeface="Anaheim" panose="020B0604020202020204" charset="-18"/>
      <p:regular r:id="rId16"/>
      <p:bold r:id="rId17"/>
    </p:embeddedFont>
    <p:embeddedFont>
      <p:font typeface="Bebas Neue" panose="020B0604020202020204" charset="-18"/>
      <p:regular r:id="rId18"/>
    </p:embeddedFont>
    <p:embeddedFont>
      <p:font typeface="Playfair Display ExtraBold" panose="020B0604020202020204" charset="-18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060589-37F7-463C-B079-A4F32D0ADC09}">
  <a:tblStyle styleId="{EC060589-37F7-463C-B079-A4F32D0AD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7ECE14-899C-4001-85D6-B9D3D423DF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" name="Google Shape;699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8" name="Google Shape;699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2" name="Google Shape;743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3" name="Google Shape;743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Google Shape;723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1" name="Google Shape;723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2" name="Google Shape;716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3" name="Google Shape;716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4" name="Google Shape;751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5" name="Google Shape;751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9" name="Google Shape;770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0" name="Google Shape;771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3" name="Google Shape;7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4" name="Google Shape;7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6" name="Google Shape;7826;g186711296e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7" name="Google Shape;7827;g186711296e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10" name="Google Shape;10;p2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139" name="Google Shape;139;p2"/>
          <p:cNvSpPr txBox="1">
            <a:spLocks noGrp="1"/>
          </p:cNvSpPr>
          <p:nvPr>
            <p:ph type="ctrTitle"/>
          </p:nvPr>
        </p:nvSpPr>
        <p:spPr>
          <a:xfrm>
            <a:off x="713225" y="955925"/>
            <a:ext cx="3986100" cy="22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subTitle" idx="1"/>
          </p:nvPr>
        </p:nvSpPr>
        <p:spPr>
          <a:xfrm>
            <a:off x="713275" y="3175650"/>
            <a:ext cx="3065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41" name="Google Shape;141;p2"/>
          <p:cNvGrpSpPr/>
          <p:nvPr/>
        </p:nvGrpSpPr>
        <p:grpSpPr>
          <a:xfrm>
            <a:off x="565150" y="284213"/>
            <a:ext cx="296127" cy="259210"/>
            <a:chOff x="551375" y="-478762"/>
            <a:chExt cx="296127" cy="259210"/>
          </a:xfrm>
        </p:grpSpPr>
        <p:sp>
          <p:nvSpPr>
            <p:cNvPr id="142" name="Google Shape;142;p2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2"/>
          <p:cNvSpPr/>
          <p:nvPr/>
        </p:nvSpPr>
        <p:spPr>
          <a:xfrm>
            <a:off x="5611507" y="284225"/>
            <a:ext cx="133200" cy="13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"/>
          <p:cNvGrpSpPr/>
          <p:nvPr/>
        </p:nvGrpSpPr>
        <p:grpSpPr>
          <a:xfrm>
            <a:off x="3210877" y="4836058"/>
            <a:ext cx="258669" cy="229446"/>
            <a:chOff x="8370740" y="-3303067"/>
            <a:chExt cx="258669" cy="229446"/>
          </a:xfrm>
        </p:grpSpPr>
        <p:sp>
          <p:nvSpPr>
            <p:cNvPr id="167" name="Google Shape;167;p2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2"/>
          <p:cNvGrpSpPr/>
          <p:nvPr/>
        </p:nvGrpSpPr>
        <p:grpSpPr>
          <a:xfrm>
            <a:off x="6162790" y="4634536"/>
            <a:ext cx="230117" cy="201524"/>
            <a:chOff x="8509028" y="-1452151"/>
            <a:chExt cx="230117" cy="201524"/>
          </a:xfrm>
        </p:grpSpPr>
        <p:sp>
          <p:nvSpPr>
            <p:cNvPr id="191" name="Google Shape;191;p2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7" name="Google Shape;6437;p32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6438" name="Google Shape;6438;p32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39" name="Google Shape;6439;p32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0" name="Google Shape;6440;p32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1" name="Google Shape;6441;p32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2" name="Google Shape;6442;p32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3" name="Google Shape;6443;p32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4" name="Google Shape;6444;p32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5" name="Google Shape;6445;p32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6" name="Google Shape;6446;p32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7" name="Google Shape;6447;p32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8" name="Google Shape;6448;p32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9" name="Google Shape;6449;p32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0" name="Google Shape;6450;p32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1" name="Google Shape;6451;p32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2" name="Google Shape;6452;p32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3" name="Google Shape;6453;p32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4" name="Google Shape;6454;p32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5" name="Google Shape;6455;p32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6" name="Google Shape;6456;p32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7" name="Google Shape;6457;p32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8" name="Google Shape;6458;p32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59" name="Google Shape;6459;p32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0" name="Google Shape;6460;p32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1" name="Google Shape;6461;p32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2" name="Google Shape;6462;p32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3" name="Google Shape;6463;p32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4" name="Google Shape;6464;p32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5" name="Google Shape;6465;p32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6" name="Google Shape;6466;p32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7" name="Google Shape;6467;p32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8" name="Google Shape;6468;p32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69" name="Google Shape;6469;p32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0" name="Google Shape;6470;p32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1" name="Google Shape;6471;p32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2" name="Google Shape;6472;p32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3" name="Google Shape;6473;p32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4" name="Google Shape;6474;p32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5" name="Google Shape;6475;p32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6" name="Google Shape;6476;p32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7" name="Google Shape;6477;p32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8" name="Google Shape;6478;p32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79" name="Google Shape;6479;p32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0" name="Google Shape;6480;p32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1" name="Google Shape;6481;p32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2" name="Google Shape;6482;p32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3" name="Google Shape;6483;p32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4" name="Google Shape;6484;p32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5" name="Google Shape;6485;p32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6" name="Google Shape;6486;p32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7" name="Google Shape;6487;p32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8" name="Google Shape;6488;p32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89" name="Google Shape;6489;p32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0" name="Google Shape;6490;p32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1" name="Google Shape;6491;p32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2" name="Google Shape;6492;p32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3" name="Google Shape;6493;p32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4" name="Google Shape;6494;p32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5" name="Google Shape;6495;p32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6" name="Google Shape;6496;p32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7" name="Google Shape;6497;p32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8" name="Google Shape;6498;p32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99" name="Google Shape;6499;p32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0" name="Google Shape;6500;p32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1" name="Google Shape;6501;p32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2" name="Google Shape;6502;p32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3" name="Google Shape;6503;p32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4" name="Google Shape;6504;p32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5" name="Google Shape;6505;p32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6" name="Google Shape;6506;p32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7" name="Google Shape;6507;p32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8" name="Google Shape;6508;p32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09" name="Google Shape;6509;p32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0" name="Google Shape;6510;p32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1" name="Google Shape;6511;p32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2" name="Google Shape;6512;p32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3" name="Google Shape;6513;p32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4" name="Google Shape;6514;p32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5" name="Google Shape;6515;p32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6" name="Google Shape;6516;p32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7" name="Google Shape;6517;p32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8" name="Google Shape;6518;p32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19" name="Google Shape;6519;p32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0" name="Google Shape;6520;p32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1" name="Google Shape;6521;p32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2" name="Google Shape;6522;p32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3" name="Google Shape;6523;p32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4" name="Google Shape;6524;p32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5" name="Google Shape;6525;p32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6" name="Google Shape;6526;p32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7" name="Google Shape;6527;p32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8" name="Google Shape;6528;p32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29" name="Google Shape;6529;p32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0" name="Google Shape;6530;p32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1" name="Google Shape;6531;p32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2" name="Google Shape;6532;p32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3" name="Google Shape;6533;p32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4" name="Google Shape;6534;p32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5" name="Google Shape;6535;p32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6" name="Google Shape;6536;p32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7" name="Google Shape;6537;p32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8" name="Google Shape;6538;p32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39" name="Google Shape;6539;p32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0" name="Google Shape;6540;p32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1" name="Google Shape;6541;p32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2" name="Google Shape;6542;p32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3" name="Google Shape;6543;p32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4" name="Google Shape;6544;p32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5" name="Google Shape;6545;p32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6" name="Google Shape;6546;p32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7" name="Google Shape;6547;p32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8" name="Google Shape;6548;p32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49" name="Google Shape;6549;p32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0" name="Google Shape;6550;p32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1" name="Google Shape;6551;p32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2" name="Google Shape;6552;p32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3" name="Google Shape;6553;p32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4" name="Google Shape;6554;p32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5" name="Google Shape;6555;p32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6" name="Google Shape;6556;p32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7" name="Google Shape;6557;p32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8" name="Google Shape;6558;p32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59" name="Google Shape;6559;p32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60" name="Google Shape;6560;p32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61" name="Google Shape;6561;p32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62" name="Google Shape;6562;p32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63" name="Google Shape;6563;p32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64" name="Google Shape;6564;p32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65" name="Google Shape;6565;p32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66" name="Google Shape;6566;p32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6567" name="Google Shape;6567;p32"/>
          <p:cNvGrpSpPr/>
          <p:nvPr/>
        </p:nvGrpSpPr>
        <p:grpSpPr>
          <a:xfrm>
            <a:off x="8210952" y="4113395"/>
            <a:ext cx="258669" cy="229446"/>
            <a:chOff x="8370740" y="-3303067"/>
            <a:chExt cx="258669" cy="229446"/>
          </a:xfrm>
        </p:grpSpPr>
        <p:sp>
          <p:nvSpPr>
            <p:cNvPr id="6568" name="Google Shape;6568;p32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2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2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2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2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2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2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2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2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2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2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2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2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2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2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2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2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2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2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2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2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2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2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1" name="Google Shape;6591;p32"/>
          <p:cNvGrpSpPr/>
          <p:nvPr/>
        </p:nvGrpSpPr>
        <p:grpSpPr>
          <a:xfrm>
            <a:off x="6611153" y="245161"/>
            <a:ext cx="230117" cy="201524"/>
            <a:chOff x="8509028" y="-1452151"/>
            <a:chExt cx="230117" cy="201524"/>
          </a:xfrm>
        </p:grpSpPr>
        <p:sp>
          <p:nvSpPr>
            <p:cNvPr id="6592" name="Google Shape;6592;p32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2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2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2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2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2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2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2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2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2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2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2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2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2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2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2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2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2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2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2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2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2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2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5" name="Google Shape;6615;p32"/>
          <p:cNvSpPr/>
          <p:nvPr/>
        </p:nvSpPr>
        <p:spPr>
          <a:xfrm>
            <a:off x="7917160" y="4729025"/>
            <a:ext cx="77700" cy="7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6" name="Google Shape;6616;p32"/>
          <p:cNvGrpSpPr/>
          <p:nvPr/>
        </p:nvGrpSpPr>
        <p:grpSpPr>
          <a:xfrm flipH="1">
            <a:off x="1702353" y="245161"/>
            <a:ext cx="230117" cy="201524"/>
            <a:chOff x="8509028" y="-1452151"/>
            <a:chExt cx="230117" cy="201524"/>
          </a:xfrm>
        </p:grpSpPr>
        <p:sp>
          <p:nvSpPr>
            <p:cNvPr id="6617" name="Google Shape;6617;p32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2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2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2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2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2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2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2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2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2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2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2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2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2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2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2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2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2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2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2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2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2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2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32"/>
          <p:cNvGrpSpPr/>
          <p:nvPr/>
        </p:nvGrpSpPr>
        <p:grpSpPr>
          <a:xfrm>
            <a:off x="1157051" y="4474348"/>
            <a:ext cx="296127" cy="259300"/>
            <a:chOff x="644238" y="-3411102"/>
            <a:chExt cx="296127" cy="259300"/>
          </a:xfrm>
        </p:grpSpPr>
        <p:sp>
          <p:nvSpPr>
            <p:cNvPr id="6641" name="Google Shape;6641;p32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2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2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2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2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2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2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2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2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2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2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2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2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2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2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2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2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2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2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2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2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2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2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4" name="Google Shape;6664;p32"/>
          <p:cNvGrpSpPr/>
          <p:nvPr/>
        </p:nvGrpSpPr>
        <p:grpSpPr>
          <a:xfrm flipH="1">
            <a:off x="8629878" y="1082861"/>
            <a:ext cx="230117" cy="201524"/>
            <a:chOff x="8509028" y="-1452151"/>
            <a:chExt cx="230117" cy="201524"/>
          </a:xfrm>
        </p:grpSpPr>
        <p:sp>
          <p:nvSpPr>
            <p:cNvPr id="6665" name="Google Shape;6665;p32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2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2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2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2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2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2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2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2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2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2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2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2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2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2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2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2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2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2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2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2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2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2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9" name="Google Shape;6689;p33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6690" name="Google Shape;6690;p33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1" name="Google Shape;6691;p33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2" name="Google Shape;6692;p33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3" name="Google Shape;6693;p33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4" name="Google Shape;6694;p33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5" name="Google Shape;6695;p33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6" name="Google Shape;6696;p33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7" name="Google Shape;6697;p33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8" name="Google Shape;6698;p33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9" name="Google Shape;6699;p33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0" name="Google Shape;6700;p33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1" name="Google Shape;6701;p33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2" name="Google Shape;6702;p33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3" name="Google Shape;6703;p33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4" name="Google Shape;6704;p33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5" name="Google Shape;6705;p33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6" name="Google Shape;6706;p33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7" name="Google Shape;6707;p33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8" name="Google Shape;6708;p33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9" name="Google Shape;6709;p33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0" name="Google Shape;6710;p33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1" name="Google Shape;6711;p33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2" name="Google Shape;6712;p33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3" name="Google Shape;6713;p33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4" name="Google Shape;6714;p33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5" name="Google Shape;6715;p33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6" name="Google Shape;6716;p33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7" name="Google Shape;6717;p33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8" name="Google Shape;6718;p33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9" name="Google Shape;6719;p33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0" name="Google Shape;6720;p33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1" name="Google Shape;6721;p33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2" name="Google Shape;6722;p33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3" name="Google Shape;6723;p33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4" name="Google Shape;6724;p33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5" name="Google Shape;6725;p33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6" name="Google Shape;6726;p33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7" name="Google Shape;6727;p33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8" name="Google Shape;6728;p33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9" name="Google Shape;6729;p33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0" name="Google Shape;6730;p33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1" name="Google Shape;6731;p33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2" name="Google Shape;6732;p33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3" name="Google Shape;6733;p33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4" name="Google Shape;6734;p33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5" name="Google Shape;6735;p33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6" name="Google Shape;6736;p33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7" name="Google Shape;6737;p33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8" name="Google Shape;6738;p33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9" name="Google Shape;6739;p33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0" name="Google Shape;6740;p33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1" name="Google Shape;6741;p33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2" name="Google Shape;6742;p33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3" name="Google Shape;6743;p33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4" name="Google Shape;6744;p33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5" name="Google Shape;6745;p33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6" name="Google Shape;6746;p33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7" name="Google Shape;6747;p33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8" name="Google Shape;6748;p33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9" name="Google Shape;6749;p33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0" name="Google Shape;6750;p33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1" name="Google Shape;6751;p33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2" name="Google Shape;6752;p33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3" name="Google Shape;6753;p33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4" name="Google Shape;6754;p33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5" name="Google Shape;6755;p33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6" name="Google Shape;6756;p33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7" name="Google Shape;6757;p33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8" name="Google Shape;6758;p33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59" name="Google Shape;6759;p33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0" name="Google Shape;6760;p33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1" name="Google Shape;6761;p33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2" name="Google Shape;6762;p33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3" name="Google Shape;6763;p33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4" name="Google Shape;6764;p33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5" name="Google Shape;6765;p33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6" name="Google Shape;6766;p33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7" name="Google Shape;6767;p33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8" name="Google Shape;6768;p33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69" name="Google Shape;6769;p33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0" name="Google Shape;6770;p33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1" name="Google Shape;6771;p33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2" name="Google Shape;6772;p33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3" name="Google Shape;6773;p33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4" name="Google Shape;6774;p33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5" name="Google Shape;6775;p33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6" name="Google Shape;6776;p33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7" name="Google Shape;6777;p33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8" name="Google Shape;6778;p33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79" name="Google Shape;6779;p33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0" name="Google Shape;6780;p33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1" name="Google Shape;6781;p33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2" name="Google Shape;6782;p33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3" name="Google Shape;6783;p33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4" name="Google Shape;6784;p33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5" name="Google Shape;6785;p33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6" name="Google Shape;6786;p33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7" name="Google Shape;6787;p33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8" name="Google Shape;6788;p33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89" name="Google Shape;6789;p33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0" name="Google Shape;6790;p33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1" name="Google Shape;6791;p33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2" name="Google Shape;6792;p33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3" name="Google Shape;6793;p33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4" name="Google Shape;6794;p33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5" name="Google Shape;6795;p33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6" name="Google Shape;6796;p33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7" name="Google Shape;6797;p33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8" name="Google Shape;6798;p33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99" name="Google Shape;6799;p33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0" name="Google Shape;6800;p33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1" name="Google Shape;6801;p33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2" name="Google Shape;6802;p33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3" name="Google Shape;6803;p33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4" name="Google Shape;6804;p33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5" name="Google Shape;6805;p33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6" name="Google Shape;6806;p33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7" name="Google Shape;6807;p33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8" name="Google Shape;6808;p33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09" name="Google Shape;6809;p33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0" name="Google Shape;6810;p33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1" name="Google Shape;6811;p33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2" name="Google Shape;6812;p33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3" name="Google Shape;6813;p33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4" name="Google Shape;6814;p33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5" name="Google Shape;6815;p33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6" name="Google Shape;6816;p33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7" name="Google Shape;6817;p33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818" name="Google Shape;6818;p33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6819" name="Google Shape;6819;p33"/>
          <p:cNvGrpSpPr/>
          <p:nvPr/>
        </p:nvGrpSpPr>
        <p:grpSpPr>
          <a:xfrm rot="10800000" flipH="1">
            <a:off x="6431400" y="4479361"/>
            <a:ext cx="217139" cy="175343"/>
            <a:chOff x="6622313" y="-3786450"/>
            <a:chExt cx="217139" cy="175343"/>
          </a:xfrm>
        </p:grpSpPr>
        <p:sp>
          <p:nvSpPr>
            <p:cNvPr id="6820" name="Google Shape;6820;p33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3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3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3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3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3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3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3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3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3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3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3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3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3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3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3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3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3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3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3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3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3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3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3" name="Google Shape;6843;p33"/>
          <p:cNvGrpSpPr/>
          <p:nvPr/>
        </p:nvGrpSpPr>
        <p:grpSpPr>
          <a:xfrm rot="10800000" flipH="1">
            <a:off x="4961138" y="347857"/>
            <a:ext cx="296127" cy="259300"/>
            <a:chOff x="644238" y="-3411102"/>
            <a:chExt cx="296127" cy="259300"/>
          </a:xfrm>
        </p:grpSpPr>
        <p:sp>
          <p:nvSpPr>
            <p:cNvPr id="6844" name="Google Shape;6844;p33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3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3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3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3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3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3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3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3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3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3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3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3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3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3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3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3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3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3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3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3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3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3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7" name="Google Shape;6867;p33"/>
          <p:cNvGrpSpPr/>
          <p:nvPr/>
        </p:nvGrpSpPr>
        <p:grpSpPr>
          <a:xfrm rot="10800000" flipH="1">
            <a:off x="480750" y="4305356"/>
            <a:ext cx="296127" cy="259210"/>
            <a:chOff x="551375" y="-478762"/>
            <a:chExt cx="296127" cy="259210"/>
          </a:xfrm>
        </p:grpSpPr>
        <p:sp>
          <p:nvSpPr>
            <p:cNvPr id="6868" name="Google Shape;6868;p33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3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3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3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3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3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3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3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3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3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3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3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3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3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3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3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3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3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3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3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3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3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3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1" name="Google Shape;6891;p33"/>
          <p:cNvGrpSpPr/>
          <p:nvPr/>
        </p:nvGrpSpPr>
        <p:grpSpPr>
          <a:xfrm rot="10800000" flipH="1">
            <a:off x="8298540" y="1015645"/>
            <a:ext cx="230117" cy="201524"/>
            <a:chOff x="8509028" y="-1452151"/>
            <a:chExt cx="230117" cy="201524"/>
          </a:xfrm>
        </p:grpSpPr>
        <p:sp>
          <p:nvSpPr>
            <p:cNvPr id="6892" name="Google Shape;6892;p33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3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3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3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3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3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3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3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3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3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3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3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3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3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3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3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3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3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3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3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3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3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3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5" name="Google Shape;6915;p33"/>
          <p:cNvSpPr/>
          <p:nvPr/>
        </p:nvSpPr>
        <p:spPr>
          <a:xfrm rot="10800000" flipH="1">
            <a:off x="5124082" y="4604004"/>
            <a:ext cx="133200" cy="13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6" name="Google Shape;6916;p33"/>
          <p:cNvSpPr/>
          <p:nvPr/>
        </p:nvSpPr>
        <p:spPr>
          <a:xfrm rot="10800000" flipH="1">
            <a:off x="8298548" y="641079"/>
            <a:ext cx="77700" cy="7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7" name="Google Shape;6917;p33"/>
          <p:cNvSpPr/>
          <p:nvPr/>
        </p:nvSpPr>
        <p:spPr>
          <a:xfrm rot="10800000" flipH="1">
            <a:off x="465048" y="607154"/>
            <a:ext cx="77700" cy="7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8" name="Google Shape;6918;p33"/>
          <p:cNvGrpSpPr/>
          <p:nvPr/>
        </p:nvGrpSpPr>
        <p:grpSpPr>
          <a:xfrm rot="10800000" flipH="1">
            <a:off x="325600" y="1294099"/>
            <a:ext cx="217139" cy="175343"/>
            <a:chOff x="6622313" y="-3786450"/>
            <a:chExt cx="217139" cy="175343"/>
          </a:xfrm>
        </p:grpSpPr>
        <p:sp>
          <p:nvSpPr>
            <p:cNvPr id="6919" name="Google Shape;6919;p33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3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3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3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3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3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3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3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3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3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3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3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3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3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3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3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3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3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3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3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3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3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3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2" name="Google Shape;6942;p33"/>
          <p:cNvGrpSpPr/>
          <p:nvPr/>
        </p:nvGrpSpPr>
        <p:grpSpPr>
          <a:xfrm rot="10800000" flipH="1">
            <a:off x="1066513" y="550282"/>
            <a:ext cx="296127" cy="259300"/>
            <a:chOff x="644238" y="-3411102"/>
            <a:chExt cx="296127" cy="259300"/>
          </a:xfrm>
        </p:grpSpPr>
        <p:sp>
          <p:nvSpPr>
            <p:cNvPr id="6943" name="Google Shape;6943;p33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3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3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3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3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3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3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3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3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3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3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3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3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3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3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3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3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3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3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3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3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3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3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6" name="Google Shape;6966;p33"/>
          <p:cNvGrpSpPr/>
          <p:nvPr/>
        </p:nvGrpSpPr>
        <p:grpSpPr>
          <a:xfrm rot="10800000" flipH="1">
            <a:off x="8454377" y="3781250"/>
            <a:ext cx="258669" cy="229446"/>
            <a:chOff x="8370740" y="-3303067"/>
            <a:chExt cx="258669" cy="229446"/>
          </a:xfrm>
        </p:grpSpPr>
        <p:sp>
          <p:nvSpPr>
            <p:cNvPr id="6967" name="Google Shape;6967;p33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3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3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3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3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3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3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3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3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3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3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3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3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3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3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3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3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3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3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3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3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3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3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3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216" name="Google Shape;216;p3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45" name="Google Shape;345;p3"/>
          <p:cNvSpPr txBox="1">
            <a:spLocks noGrp="1"/>
          </p:cNvSpPr>
          <p:nvPr>
            <p:ph type="title"/>
          </p:nvPr>
        </p:nvSpPr>
        <p:spPr>
          <a:xfrm>
            <a:off x="2769500" y="853902"/>
            <a:ext cx="5178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6" name="Google Shape;346;p3"/>
          <p:cNvSpPr txBox="1">
            <a:spLocks noGrp="1"/>
          </p:cNvSpPr>
          <p:nvPr>
            <p:ph type="title" idx="2" hasCustomPrompt="1"/>
          </p:nvPr>
        </p:nvSpPr>
        <p:spPr>
          <a:xfrm>
            <a:off x="1195900" y="1032375"/>
            <a:ext cx="13791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7" name="Google Shape;347;p3"/>
          <p:cNvSpPr txBox="1">
            <a:spLocks noGrp="1"/>
          </p:cNvSpPr>
          <p:nvPr>
            <p:ph type="subTitle" idx="1"/>
          </p:nvPr>
        </p:nvSpPr>
        <p:spPr>
          <a:xfrm>
            <a:off x="2769500" y="1558694"/>
            <a:ext cx="5178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48" name="Google Shape;348;p3"/>
          <p:cNvGrpSpPr/>
          <p:nvPr/>
        </p:nvGrpSpPr>
        <p:grpSpPr>
          <a:xfrm>
            <a:off x="544513" y="157000"/>
            <a:ext cx="217139" cy="175343"/>
            <a:chOff x="6622313" y="-3786450"/>
            <a:chExt cx="217139" cy="175343"/>
          </a:xfrm>
        </p:grpSpPr>
        <p:sp>
          <p:nvSpPr>
            <p:cNvPr id="349" name="Google Shape;349;p3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3"/>
          <p:cNvGrpSpPr/>
          <p:nvPr/>
        </p:nvGrpSpPr>
        <p:grpSpPr>
          <a:xfrm>
            <a:off x="8598036" y="4727133"/>
            <a:ext cx="180308" cy="200851"/>
            <a:chOff x="3642674" y="-2839242"/>
            <a:chExt cx="180308" cy="200851"/>
          </a:xfrm>
        </p:grpSpPr>
        <p:sp>
          <p:nvSpPr>
            <p:cNvPr id="373" name="Google Shape;373;p3"/>
            <p:cNvSpPr/>
            <p:nvPr/>
          </p:nvSpPr>
          <p:spPr>
            <a:xfrm>
              <a:off x="3642897" y="-2839242"/>
              <a:ext cx="180084" cy="194405"/>
            </a:xfrm>
            <a:custGeom>
              <a:avLst/>
              <a:gdLst/>
              <a:ahLst/>
              <a:cxnLst/>
              <a:rect l="l" t="t" r="r" b="b"/>
              <a:pathLst>
                <a:path w="4024" h="4344" extrusionOk="0">
                  <a:moveTo>
                    <a:pt x="3050" y="356"/>
                  </a:moveTo>
                  <a:cubicBezTo>
                    <a:pt x="3028" y="587"/>
                    <a:pt x="2972" y="814"/>
                    <a:pt x="2908" y="1037"/>
                  </a:cubicBezTo>
                  <a:cubicBezTo>
                    <a:pt x="2840" y="1277"/>
                    <a:pt x="2772" y="1516"/>
                    <a:pt x="2709" y="1758"/>
                  </a:cubicBezTo>
                  <a:lnTo>
                    <a:pt x="2709" y="1758"/>
                  </a:lnTo>
                  <a:cubicBezTo>
                    <a:pt x="2470" y="1666"/>
                    <a:pt x="2229" y="1583"/>
                    <a:pt x="1985" y="1508"/>
                  </a:cubicBezTo>
                  <a:lnTo>
                    <a:pt x="1985" y="1508"/>
                  </a:lnTo>
                  <a:cubicBezTo>
                    <a:pt x="2155" y="1322"/>
                    <a:pt x="2325" y="1136"/>
                    <a:pt x="2495" y="950"/>
                  </a:cubicBezTo>
                  <a:cubicBezTo>
                    <a:pt x="2634" y="799"/>
                    <a:pt x="2774" y="645"/>
                    <a:pt x="2913" y="494"/>
                  </a:cubicBezTo>
                  <a:cubicBezTo>
                    <a:pt x="2950" y="451"/>
                    <a:pt x="3007" y="405"/>
                    <a:pt x="3050" y="356"/>
                  </a:cubicBezTo>
                  <a:close/>
                  <a:moveTo>
                    <a:pt x="616" y="1281"/>
                  </a:moveTo>
                  <a:lnTo>
                    <a:pt x="616" y="1281"/>
                  </a:lnTo>
                  <a:cubicBezTo>
                    <a:pt x="1015" y="1354"/>
                    <a:pt x="1410" y="1448"/>
                    <a:pt x="1800" y="1563"/>
                  </a:cubicBezTo>
                  <a:lnTo>
                    <a:pt x="1800" y="1563"/>
                  </a:lnTo>
                  <a:cubicBezTo>
                    <a:pt x="1705" y="1667"/>
                    <a:pt x="1610" y="1771"/>
                    <a:pt x="1515" y="1875"/>
                  </a:cubicBezTo>
                  <a:cubicBezTo>
                    <a:pt x="1404" y="1996"/>
                    <a:pt x="1291" y="2118"/>
                    <a:pt x="1179" y="2239"/>
                  </a:cubicBezTo>
                  <a:lnTo>
                    <a:pt x="1179" y="2239"/>
                  </a:lnTo>
                  <a:cubicBezTo>
                    <a:pt x="991" y="1920"/>
                    <a:pt x="802" y="1601"/>
                    <a:pt x="616" y="1281"/>
                  </a:cubicBezTo>
                  <a:close/>
                  <a:moveTo>
                    <a:pt x="2771" y="1899"/>
                  </a:moveTo>
                  <a:cubicBezTo>
                    <a:pt x="3126" y="2040"/>
                    <a:pt x="3474" y="2199"/>
                    <a:pt x="3814" y="2375"/>
                  </a:cubicBezTo>
                  <a:lnTo>
                    <a:pt x="3814" y="2375"/>
                  </a:lnTo>
                  <a:cubicBezTo>
                    <a:pt x="3404" y="2510"/>
                    <a:pt x="2995" y="2646"/>
                    <a:pt x="2585" y="2782"/>
                  </a:cubicBezTo>
                  <a:lnTo>
                    <a:pt x="2585" y="2782"/>
                  </a:lnTo>
                  <a:cubicBezTo>
                    <a:pt x="2627" y="2544"/>
                    <a:pt x="2675" y="2308"/>
                    <a:pt x="2730" y="2072"/>
                  </a:cubicBezTo>
                  <a:cubicBezTo>
                    <a:pt x="2743" y="2014"/>
                    <a:pt x="2757" y="1957"/>
                    <a:pt x="2771" y="1899"/>
                  </a:cubicBezTo>
                  <a:close/>
                  <a:moveTo>
                    <a:pt x="1905" y="1595"/>
                  </a:moveTo>
                  <a:cubicBezTo>
                    <a:pt x="2167" y="1676"/>
                    <a:pt x="2426" y="1765"/>
                    <a:pt x="2682" y="1864"/>
                  </a:cubicBezTo>
                  <a:lnTo>
                    <a:pt x="2682" y="1864"/>
                  </a:lnTo>
                  <a:cubicBezTo>
                    <a:pt x="2662" y="1942"/>
                    <a:pt x="2643" y="2020"/>
                    <a:pt x="2626" y="2098"/>
                  </a:cubicBezTo>
                  <a:cubicBezTo>
                    <a:pt x="2570" y="2336"/>
                    <a:pt x="2520" y="2576"/>
                    <a:pt x="2477" y="2818"/>
                  </a:cubicBezTo>
                  <a:lnTo>
                    <a:pt x="2477" y="2818"/>
                  </a:lnTo>
                  <a:cubicBezTo>
                    <a:pt x="2209" y="2907"/>
                    <a:pt x="1940" y="2996"/>
                    <a:pt x="1672" y="3085"/>
                  </a:cubicBezTo>
                  <a:lnTo>
                    <a:pt x="1672" y="3085"/>
                  </a:lnTo>
                  <a:cubicBezTo>
                    <a:pt x="1526" y="2831"/>
                    <a:pt x="1378" y="2578"/>
                    <a:pt x="1230" y="2326"/>
                  </a:cubicBezTo>
                  <a:lnTo>
                    <a:pt x="1230" y="2326"/>
                  </a:lnTo>
                  <a:cubicBezTo>
                    <a:pt x="1373" y="2172"/>
                    <a:pt x="1516" y="2019"/>
                    <a:pt x="1658" y="1866"/>
                  </a:cubicBezTo>
                  <a:cubicBezTo>
                    <a:pt x="1740" y="1776"/>
                    <a:pt x="1823" y="1685"/>
                    <a:pt x="1905" y="1595"/>
                  </a:cubicBezTo>
                  <a:close/>
                  <a:moveTo>
                    <a:pt x="1147" y="2415"/>
                  </a:moveTo>
                  <a:cubicBezTo>
                    <a:pt x="1283" y="2651"/>
                    <a:pt x="1419" y="2888"/>
                    <a:pt x="1558" y="3123"/>
                  </a:cubicBezTo>
                  <a:lnTo>
                    <a:pt x="1558" y="3123"/>
                  </a:lnTo>
                  <a:cubicBezTo>
                    <a:pt x="1101" y="3274"/>
                    <a:pt x="645" y="3425"/>
                    <a:pt x="189" y="3576"/>
                  </a:cubicBezTo>
                  <a:lnTo>
                    <a:pt x="189" y="3576"/>
                  </a:lnTo>
                  <a:cubicBezTo>
                    <a:pt x="472" y="3162"/>
                    <a:pt x="806" y="2784"/>
                    <a:pt x="1147" y="2415"/>
                  </a:cubicBezTo>
                  <a:close/>
                  <a:moveTo>
                    <a:pt x="2456" y="2939"/>
                  </a:moveTo>
                  <a:cubicBezTo>
                    <a:pt x="2383" y="3368"/>
                    <a:pt x="2331" y="3801"/>
                    <a:pt x="2301" y="4235"/>
                  </a:cubicBezTo>
                  <a:lnTo>
                    <a:pt x="2301" y="4235"/>
                  </a:lnTo>
                  <a:cubicBezTo>
                    <a:pt x="2117" y="3878"/>
                    <a:pt x="1923" y="3527"/>
                    <a:pt x="1725" y="3178"/>
                  </a:cubicBezTo>
                  <a:lnTo>
                    <a:pt x="1725" y="3178"/>
                  </a:lnTo>
                  <a:cubicBezTo>
                    <a:pt x="1969" y="3098"/>
                    <a:pt x="2212" y="3019"/>
                    <a:pt x="2456" y="2939"/>
                  </a:cubicBezTo>
                  <a:close/>
                  <a:moveTo>
                    <a:pt x="2301" y="4238"/>
                  </a:moveTo>
                  <a:lnTo>
                    <a:pt x="2301" y="4238"/>
                  </a:lnTo>
                  <a:cubicBezTo>
                    <a:pt x="2301" y="4238"/>
                    <a:pt x="2301" y="4239"/>
                    <a:pt x="2301" y="4240"/>
                  </a:cubicBezTo>
                  <a:lnTo>
                    <a:pt x="2301" y="4240"/>
                  </a:lnTo>
                  <a:cubicBezTo>
                    <a:pt x="2301" y="4239"/>
                    <a:pt x="2300" y="4238"/>
                    <a:pt x="2300" y="4238"/>
                  </a:cubicBezTo>
                  <a:close/>
                  <a:moveTo>
                    <a:pt x="3105" y="0"/>
                  </a:moveTo>
                  <a:cubicBezTo>
                    <a:pt x="3084" y="0"/>
                    <a:pt x="3063" y="12"/>
                    <a:pt x="3056" y="38"/>
                  </a:cubicBezTo>
                  <a:cubicBezTo>
                    <a:pt x="3038" y="110"/>
                    <a:pt x="3033" y="218"/>
                    <a:pt x="2980" y="276"/>
                  </a:cubicBezTo>
                  <a:cubicBezTo>
                    <a:pt x="2910" y="351"/>
                    <a:pt x="2841" y="427"/>
                    <a:pt x="2771" y="506"/>
                  </a:cubicBezTo>
                  <a:cubicBezTo>
                    <a:pt x="2631" y="657"/>
                    <a:pt x="2492" y="808"/>
                    <a:pt x="2352" y="962"/>
                  </a:cubicBezTo>
                  <a:cubicBezTo>
                    <a:pt x="2195" y="1133"/>
                    <a:pt x="2037" y="1304"/>
                    <a:pt x="1880" y="1476"/>
                  </a:cubicBezTo>
                  <a:lnTo>
                    <a:pt x="1880" y="1476"/>
                  </a:lnTo>
                  <a:cubicBezTo>
                    <a:pt x="1436" y="1344"/>
                    <a:pt x="983" y="1240"/>
                    <a:pt x="524" y="1162"/>
                  </a:cubicBezTo>
                  <a:cubicBezTo>
                    <a:pt x="520" y="1162"/>
                    <a:pt x="517" y="1161"/>
                    <a:pt x="514" y="1161"/>
                  </a:cubicBezTo>
                  <a:cubicBezTo>
                    <a:pt x="476" y="1161"/>
                    <a:pt x="450" y="1204"/>
                    <a:pt x="472" y="1241"/>
                  </a:cubicBezTo>
                  <a:cubicBezTo>
                    <a:pt x="682" y="1601"/>
                    <a:pt x="889" y="1964"/>
                    <a:pt x="1097" y="2327"/>
                  </a:cubicBezTo>
                  <a:lnTo>
                    <a:pt x="1097" y="2327"/>
                  </a:lnTo>
                  <a:cubicBezTo>
                    <a:pt x="712" y="2746"/>
                    <a:pt x="333" y="3172"/>
                    <a:pt x="21" y="3648"/>
                  </a:cubicBezTo>
                  <a:cubicBezTo>
                    <a:pt x="1" y="3678"/>
                    <a:pt x="34" y="3717"/>
                    <a:pt x="65" y="3717"/>
                  </a:cubicBezTo>
                  <a:cubicBezTo>
                    <a:pt x="70" y="3717"/>
                    <a:pt x="75" y="3716"/>
                    <a:pt x="79" y="3714"/>
                  </a:cubicBezTo>
                  <a:cubicBezTo>
                    <a:pt x="590" y="3548"/>
                    <a:pt x="1101" y="3381"/>
                    <a:pt x="1612" y="3215"/>
                  </a:cubicBezTo>
                  <a:lnTo>
                    <a:pt x="1612" y="3215"/>
                  </a:lnTo>
                  <a:cubicBezTo>
                    <a:pt x="1821" y="3569"/>
                    <a:pt x="2036" y="3920"/>
                    <a:pt x="2259" y="4264"/>
                  </a:cubicBezTo>
                  <a:cubicBezTo>
                    <a:pt x="2265" y="4273"/>
                    <a:pt x="2272" y="4276"/>
                    <a:pt x="2279" y="4276"/>
                  </a:cubicBezTo>
                  <a:cubicBezTo>
                    <a:pt x="2287" y="4276"/>
                    <a:pt x="2295" y="4272"/>
                    <a:pt x="2299" y="4265"/>
                  </a:cubicBezTo>
                  <a:lnTo>
                    <a:pt x="2299" y="4265"/>
                  </a:lnTo>
                  <a:cubicBezTo>
                    <a:pt x="2299" y="4276"/>
                    <a:pt x="2298" y="4287"/>
                    <a:pt x="2297" y="4299"/>
                  </a:cubicBezTo>
                  <a:cubicBezTo>
                    <a:pt x="2296" y="4328"/>
                    <a:pt x="2321" y="4343"/>
                    <a:pt x="2347" y="4343"/>
                  </a:cubicBezTo>
                  <a:cubicBezTo>
                    <a:pt x="2369" y="4343"/>
                    <a:pt x="2392" y="4331"/>
                    <a:pt x="2393" y="4305"/>
                  </a:cubicBezTo>
                  <a:cubicBezTo>
                    <a:pt x="2431" y="3834"/>
                    <a:pt x="2486" y="3367"/>
                    <a:pt x="2564" y="2904"/>
                  </a:cubicBezTo>
                  <a:lnTo>
                    <a:pt x="2564" y="2904"/>
                  </a:lnTo>
                  <a:cubicBezTo>
                    <a:pt x="3034" y="2750"/>
                    <a:pt x="3505" y="2596"/>
                    <a:pt x="3974" y="2441"/>
                  </a:cubicBezTo>
                  <a:cubicBezTo>
                    <a:pt x="4021" y="2424"/>
                    <a:pt x="4024" y="2360"/>
                    <a:pt x="3980" y="2337"/>
                  </a:cubicBezTo>
                  <a:cubicBezTo>
                    <a:pt x="3596" y="2132"/>
                    <a:pt x="3202" y="1951"/>
                    <a:pt x="2798" y="1792"/>
                  </a:cubicBezTo>
                  <a:lnTo>
                    <a:pt x="2798" y="1792"/>
                  </a:lnTo>
                  <a:cubicBezTo>
                    <a:pt x="2865" y="1531"/>
                    <a:pt x="2940" y="1274"/>
                    <a:pt x="3015" y="1014"/>
                  </a:cubicBezTo>
                  <a:cubicBezTo>
                    <a:pt x="3105" y="697"/>
                    <a:pt x="3172" y="375"/>
                    <a:pt x="3152" y="43"/>
                  </a:cubicBezTo>
                  <a:cubicBezTo>
                    <a:pt x="3150" y="15"/>
                    <a:pt x="3128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662455" y="-2787865"/>
              <a:ext cx="116312" cy="127231"/>
            </a:xfrm>
            <a:custGeom>
              <a:avLst/>
              <a:gdLst/>
              <a:ahLst/>
              <a:cxnLst/>
              <a:rect l="l" t="t" r="r" b="b"/>
              <a:pathLst>
                <a:path w="2599" h="2843" extrusionOk="0">
                  <a:moveTo>
                    <a:pt x="1536" y="1008"/>
                  </a:moveTo>
                  <a:cubicBezTo>
                    <a:pt x="1544" y="1011"/>
                    <a:pt x="1552" y="1014"/>
                    <a:pt x="1560" y="1017"/>
                  </a:cubicBezTo>
                  <a:lnTo>
                    <a:pt x="1560" y="1017"/>
                  </a:lnTo>
                  <a:cubicBezTo>
                    <a:pt x="1561" y="1025"/>
                    <a:pt x="1562" y="1033"/>
                    <a:pt x="1562" y="1041"/>
                  </a:cubicBezTo>
                  <a:lnTo>
                    <a:pt x="1562" y="1041"/>
                  </a:lnTo>
                  <a:cubicBezTo>
                    <a:pt x="1553" y="1030"/>
                    <a:pt x="1545" y="1019"/>
                    <a:pt x="1536" y="1008"/>
                  </a:cubicBezTo>
                  <a:close/>
                  <a:moveTo>
                    <a:pt x="2008" y="1367"/>
                  </a:moveTo>
                  <a:cubicBezTo>
                    <a:pt x="2005" y="1526"/>
                    <a:pt x="2003" y="1721"/>
                    <a:pt x="1949" y="1875"/>
                  </a:cubicBezTo>
                  <a:lnTo>
                    <a:pt x="1949" y="1875"/>
                  </a:lnTo>
                  <a:cubicBezTo>
                    <a:pt x="1949" y="1859"/>
                    <a:pt x="1949" y="1843"/>
                    <a:pt x="1950" y="1827"/>
                  </a:cubicBezTo>
                  <a:lnTo>
                    <a:pt x="1950" y="1827"/>
                  </a:lnTo>
                  <a:cubicBezTo>
                    <a:pt x="1973" y="1674"/>
                    <a:pt x="1992" y="1520"/>
                    <a:pt x="2008" y="1367"/>
                  </a:cubicBezTo>
                  <a:close/>
                  <a:moveTo>
                    <a:pt x="1625" y="1785"/>
                  </a:moveTo>
                  <a:lnTo>
                    <a:pt x="1625" y="1785"/>
                  </a:lnTo>
                  <a:cubicBezTo>
                    <a:pt x="1629" y="1821"/>
                    <a:pt x="1632" y="1857"/>
                    <a:pt x="1635" y="1894"/>
                  </a:cubicBezTo>
                  <a:lnTo>
                    <a:pt x="1635" y="1894"/>
                  </a:lnTo>
                  <a:cubicBezTo>
                    <a:pt x="1618" y="1859"/>
                    <a:pt x="1602" y="1824"/>
                    <a:pt x="1585" y="1789"/>
                  </a:cubicBezTo>
                  <a:lnTo>
                    <a:pt x="1585" y="1789"/>
                  </a:lnTo>
                  <a:cubicBezTo>
                    <a:pt x="1588" y="1789"/>
                    <a:pt x="1591" y="1789"/>
                    <a:pt x="1594" y="1789"/>
                  </a:cubicBezTo>
                  <a:cubicBezTo>
                    <a:pt x="1604" y="1789"/>
                    <a:pt x="1615" y="1788"/>
                    <a:pt x="1625" y="1785"/>
                  </a:cubicBezTo>
                  <a:close/>
                  <a:moveTo>
                    <a:pt x="1076" y="1621"/>
                  </a:moveTo>
                  <a:cubicBezTo>
                    <a:pt x="1150" y="1740"/>
                    <a:pt x="1227" y="1858"/>
                    <a:pt x="1306" y="1975"/>
                  </a:cubicBezTo>
                  <a:lnTo>
                    <a:pt x="1306" y="1975"/>
                  </a:lnTo>
                  <a:cubicBezTo>
                    <a:pt x="1254" y="1902"/>
                    <a:pt x="1203" y="1828"/>
                    <a:pt x="1154" y="1753"/>
                  </a:cubicBezTo>
                  <a:cubicBezTo>
                    <a:pt x="1143" y="1735"/>
                    <a:pt x="1114" y="1687"/>
                    <a:pt x="1076" y="1621"/>
                  </a:cubicBezTo>
                  <a:close/>
                  <a:moveTo>
                    <a:pt x="140" y="0"/>
                  </a:moveTo>
                  <a:cubicBezTo>
                    <a:pt x="72" y="0"/>
                    <a:pt x="1" y="72"/>
                    <a:pt x="29" y="145"/>
                  </a:cubicBezTo>
                  <a:cubicBezTo>
                    <a:pt x="159" y="476"/>
                    <a:pt x="334" y="785"/>
                    <a:pt x="552" y="1065"/>
                  </a:cubicBezTo>
                  <a:lnTo>
                    <a:pt x="552" y="1065"/>
                  </a:lnTo>
                  <a:cubicBezTo>
                    <a:pt x="637" y="1254"/>
                    <a:pt x="734" y="1437"/>
                    <a:pt x="837" y="1616"/>
                  </a:cubicBezTo>
                  <a:cubicBezTo>
                    <a:pt x="1074" y="2031"/>
                    <a:pt x="1363" y="2413"/>
                    <a:pt x="1686" y="2767"/>
                  </a:cubicBezTo>
                  <a:lnTo>
                    <a:pt x="1686" y="2767"/>
                  </a:lnTo>
                  <a:cubicBezTo>
                    <a:pt x="1687" y="2768"/>
                    <a:pt x="1688" y="2769"/>
                    <a:pt x="1689" y="2770"/>
                  </a:cubicBezTo>
                  <a:cubicBezTo>
                    <a:pt x="1694" y="2777"/>
                    <a:pt x="1700" y="2784"/>
                    <a:pt x="1707" y="2789"/>
                  </a:cubicBezTo>
                  <a:lnTo>
                    <a:pt x="1707" y="2789"/>
                  </a:lnTo>
                  <a:cubicBezTo>
                    <a:pt x="1714" y="2798"/>
                    <a:pt x="1722" y="2806"/>
                    <a:pt x="1729" y="2814"/>
                  </a:cubicBezTo>
                  <a:cubicBezTo>
                    <a:pt x="1749" y="2834"/>
                    <a:pt x="1771" y="2843"/>
                    <a:pt x="1793" y="2843"/>
                  </a:cubicBezTo>
                  <a:cubicBezTo>
                    <a:pt x="1854" y="2843"/>
                    <a:pt x="1910" y="2773"/>
                    <a:pt x="1895" y="2709"/>
                  </a:cubicBezTo>
                  <a:cubicBezTo>
                    <a:pt x="1887" y="2677"/>
                    <a:pt x="1879" y="2646"/>
                    <a:pt x="1869" y="2614"/>
                  </a:cubicBezTo>
                  <a:lnTo>
                    <a:pt x="1869" y="2614"/>
                  </a:lnTo>
                  <a:cubicBezTo>
                    <a:pt x="1867" y="2519"/>
                    <a:pt x="1864" y="2423"/>
                    <a:pt x="1860" y="2328"/>
                  </a:cubicBezTo>
                  <a:lnTo>
                    <a:pt x="1860" y="2328"/>
                  </a:lnTo>
                  <a:cubicBezTo>
                    <a:pt x="1864" y="2320"/>
                    <a:pt x="1867" y="2311"/>
                    <a:pt x="1869" y="2302"/>
                  </a:cubicBezTo>
                  <a:cubicBezTo>
                    <a:pt x="1870" y="2294"/>
                    <a:pt x="1872" y="2286"/>
                    <a:pt x="1874" y="2277"/>
                  </a:cubicBezTo>
                  <a:lnTo>
                    <a:pt x="1874" y="2277"/>
                  </a:lnTo>
                  <a:cubicBezTo>
                    <a:pt x="1882" y="2275"/>
                    <a:pt x="1890" y="2272"/>
                    <a:pt x="1898" y="2267"/>
                  </a:cubicBezTo>
                  <a:cubicBezTo>
                    <a:pt x="2165" y="2101"/>
                    <a:pt x="2180" y="1767"/>
                    <a:pt x="2203" y="1485"/>
                  </a:cubicBezTo>
                  <a:cubicBezTo>
                    <a:pt x="2211" y="1376"/>
                    <a:pt x="2217" y="1267"/>
                    <a:pt x="2221" y="1158"/>
                  </a:cubicBezTo>
                  <a:lnTo>
                    <a:pt x="2221" y="1158"/>
                  </a:lnTo>
                  <a:cubicBezTo>
                    <a:pt x="2231" y="1162"/>
                    <a:pt x="2242" y="1164"/>
                    <a:pt x="2254" y="1164"/>
                  </a:cubicBezTo>
                  <a:cubicBezTo>
                    <a:pt x="2259" y="1164"/>
                    <a:pt x="2265" y="1163"/>
                    <a:pt x="2270" y="1163"/>
                  </a:cubicBezTo>
                  <a:cubicBezTo>
                    <a:pt x="2331" y="1157"/>
                    <a:pt x="2392" y="1151"/>
                    <a:pt x="2453" y="1145"/>
                  </a:cubicBezTo>
                  <a:cubicBezTo>
                    <a:pt x="2561" y="1133"/>
                    <a:pt x="2598" y="988"/>
                    <a:pt x="2497" y="936"/>
                  </a:cubicBezTo>
                  <a:cubicBezTo>
                    <a:pt x="2409" y="890"/>
                    <a:pt x="2320" y="846"/>
                    <a:pt x="2230" y="805"/>
                  </a:cubicBezTo>
                  <a:lnTo>
                    <a:pt x="2230" y="805"/>
                  </a:lnTo>
                  <a:cubicBezTo>
                    <a:pt x="2231" y="658"/>
                    <a:pt x="2230" y="510"/>
                    <a:pt x="2226" y="363"/>
                  </a:cubicBezTo>
                  <a:cubicBezTo>
                    <a:pt x="2225" y="301"/>
                    <a:pt x="2176" y="269"/>
                    <a:pt x="2125" y="269"/>
                  </a:cubicBezTo>
                  <a:cubicBezTo>
                    <a:pt x="2088" y="269"/>
                    <a:pt x="2050" y="287"/>
                    <a:pt x="2029" y="323"/>
                  </a:cubicBezTo>
                  <a:cubicBezTo>
                    <a:pt x="1998" y="376"/>
                    <a:pt x="1967" y="430"/>
                    <a:pt x="1938" y="484"/>
                  </a:cubicBezTo>
                  <a:lnTo>
                    <a:pt x="1938" y="484"/>
                  </a:lnTo>
                  <a:cubicBezTo>
                    <a:pt x="1902" y="492"/>
                    <a:pt x="1870" y="517"/>
                    <a:pt x="1863" y="561"/>
                  </a:cubicBezTo>
                  <a:cubicBezTo>
                    <a:pt x="1859" y="589"/>
                    <a:pt x="1854" y="618"/>
                    <a:pt x="1850" y="647"/>
                  </a:cubicBezTo>
                  <a:lnTo>
                    <a:pt x="1850" y="647"/>
                  </a:lnTo>
                  <a:cubicBezTo>
                    <a:pt x="1803" y="629"/>
                    <a:pt x="1756" y="612"/>
                    <a:pt x="1708" y="595"/>
                  </a:cubicBezTo>
                  <a:lnTo>
                    <a:pt x="1708" y="595"/>
                  </a:lnTo>
                  <a:cubicBezTo>
                    <a:pt x="1689" y="565"/>
                    <a:pt x="1655" y="550"/>
                    <a:pt x="1621" y="550"/>
                  </a:cubicBezTo>
                  <a:cubicBezTo>
                    <a:pt x="1610" y="550"/>
                    <a:pt x="1599" y="552"/>
                    <a:pt x="1589" y="555"/>
                  </a:cubicBezTo>
                  <a:lnTo>
                    <a:pt x="1589" y="555"/>
                  </a:lnTo>
                  <a:cubicBezTo>
                    <a:pt x="1448" y="509"/>
                    <a:pt x="1305" y="468"/>
                    <a:pt x="1162" y="432"/>
                  </a:cubicBezTo>
                  <a:lnTo>
                    <a:pt x="1162" y="432"/>
                  </a:lnTo>
                  <a:cubicBezTo>
                    <a:pt x="1148" y="427"/>
                    <a:pt x="1133" y="423"/>
                    <a:pt x="1119" y="418"/>
                  </a:cubicBezTo>
                  <a:lnTo>
                    <a:pt x="1119" y="418"/>
                  </a:lnTo>
                  <a:cubicBezTo>
                    <a:pt x="1075" y="336"/>
                    <a:pt x="1029" y="255"/>
                    <a:pt x="982" y="174"/>
                  </a:cubicBezTo>
                  <a:cubicBezTo>
                    <a:pt x="963" y="142"/>
                    <a:pt x="929" y="128"/>
                    <a:pt x="895" y="128"/>
                  </a:cubicBezTo>
                  <a:cubicBezTo>
                    <a:pt x="835" y="128"/>
                    <a:pt x="774" y="171"/>
                    <a:pt x="785" y="241"/>
                  </a:cubicBezTo>
                  <a:cubicBezTo>
                    <a:pt x="788" y="261"/>
                    <a:pt x="791" y="281"/>
                    <a:pt x="795" y="301"/>
                  </a:cubicBezTo>
                  <a:lnTo>
                    <a:pt x="795" y="301"/>
                  </a:lnTo>
                  <a:cubicBezTo>
                    <a:pt x="775" y="289"/>
                    <a:pt x="754" y="278"/>
                    <a:pt x="732" y="267"/>
                  </a:cubicBezTo>
                  <a:cubicBezTo>
                    <a:pt x="715" y="259"/>
                    <a:pt x="698" y="255"/>
                    <a:pt x="681" y="255"/>
                  </a:cubicBezTo>
                  <a:cubicBezTo>
                    <a:pt x="648" y="255"/>
                    <a:pt x="619" y="270"/>
                    <a:pt x="598" y="294"/>
                  </a:cubicBezTo>
                  <a:lnTo>
                    <a:pt x="598" y="294"/>
                  </a:lnTo>
                  <a:cubicBezTo>
                    <a:pt x="560" y="275"/>
                    <a:pt x="522" y="256"/>
                    <a:pt x="484" y="238"/>
                  </a:cubicBezTo>
                  <a:lnTo>
                    <a:pt x="484" y="238"/>
                  </a:lnTo>
                  <a:cubicBezTo>
                    <a:pt x="456" y="204"/>
                    <a:pt x="427" y="170"/>
                    <a:pt x="398" y="136"/>
                  </a:cubicBezTo>
                  <a:cubicBezTo>
                    <a:pt x="389" y="127"/>
                    <a:pt x="378" y="123"/>
                    <a:pt x="368" y="123"/>
                  </a:cubicBezTo>
                  <a:cubicBezTo>
                    <a:pt x="348" y="123"/>
                    <a:pt x="328" y="136"/>
                    <a:pt x="319" y="155"/>
                  </a:cubicBezTo>
                  <a:lnTo>
                    <a:pt x="319" y="155"/>
                  </a:lnTo>
                  <a:cubicBezTo>
                    <a:pt x="282" y="113"/>
                    <a:pt x="244" y="71"/>
                    <a:pt x="206" y="29"/>
                  </a:cubicBezTo>
                  <a:cubicBezTo>
                    <a:pt x="188" y="9"/>
                    <a:pt x="164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26184" y="-2760923"/>
              <a:ext cx="86686" cy="44484"/>
            </a:xfrm>
            <a:custGeom>
              <a:avLst/>
              <a:gdLst/>
              <a:ahLst/>
              <a:cxnLst/>
              <a:rect l="l" t="t" r="r" b="b"/>
              <a:pathLst>
                <a:path w="1937" h="994" extrusionOk="0">
                  <a:moveTo>
                    <a:pt x="680" y="1"/>
                  </a:moveTo>
                  <a:cubicBezTo>
                    <a:pt x="595" y="1"/>
                    <a:pt x="542" y="117"/>
                    <a:pt x="611" y="186"/>
                  </a:cubicBezTo>
                  <a:cubicBezTo>
                    <a:pt x="635" y="211"/>
                    <a:pt x="660" y="235"/>
                    <a:pt x="686" y="259"/>
                  </a:cubicBezTo>
                  <a:lnTo>
                    <a:pt x="686" y="259"/>
                  </a:lnTo>
                  <a:cubicBezTo>
                    <a:pt x="500" y="198"/>
                    <a:pt x="314" y="138"/>
                    <a:pt x="128" y="78"/>
                  </a:cubicBezTo>
                  <a:cubicBezTo>
                    <a:pt x="119" y="75"/>
                    <a:pt x="110" y="74"/>
                    <a:pt x="102" y="74"/>
                  </a:cubicBezTo>
                  <a:cubicBezTo>
                    <a:pt x="19" y="74"/>
                    <a:pt x="0" y="212"/>
                    <a:pt x="93" y="244"/>
                  </a:cubicBezTo>
                  <a:cubicBezTo>
                    <a:pt x="253" y="299"/>
                    <a:pt x="412" y="353"/>
                    <a:pt x="571" y="407"/>
                  </a:cubicBezTo>
                  <a:lnTo>
                    <a:pt x="571" y="407"/>
                  </a:lnTo>
                  <a:cubicBezTo>
                    <a:pt x="559" y="427"/>
                    <a:pt x="553" y="450"/>
                    <a:pt x="556" y="475"/>
                  </a:cubicBezTo>
                  <a:lnTo>
                    <a:pt x="556" y="475"/>
                  </a:lnTo>
                  <a:cubicBezTo>
                    <a:pt x="444" y="486"/>
                    <a:pt x="331" y="502"/>
                    <a:pt x="218" y="523"/>
                  </a:cubicBezTo>
                  <a:cubicBezTo>
                    <a:pt x="111" y="543"/>
                    <a:pt x="137" y="700"/>
                    <a:pt x="227" y="720"/>
                  </a:cubicBezTo>
                  <a:cubicBezTo>
                    <a:pt x="332" y="745"/>
                    <a:pt x="438" y="765"/>
                    <a:pt x="544" y="782"/>
                  </a:cubicBezTo>
                  <a:lnTo>
                    <a:pt x="544" y="782"/>
                  </a:lnTo>
                  <a:cubicBezTo>
                    <a:pt x="539" y="783"/>
                    <a:pt x="534" y="783"/>
                    <a:pt x="529" y="784"/>
                  </a:cubicBezTo>
                  <a:cubicBezTo>
                    <a:pt x="402" y="807"/>
                    <a:pt x="404" y="994"/>
                    <a:pt x="538" y="994"/>
                  </a:cubicBezTo>
                  <a:cubicBezTo>
                    <a:pt x="539" y="994"/>
                    <a:pt x="540" y="994"/>
                    <a:pt x="541" y="994"/>
                  </a:cubicBezTo>
                  <a:cubicBezTo>
                    <a:pt x="812" y="988"/>
                    <a:pt x="1077" y="942"/>
                    <a:pt x="1332" y="856"/>
                  </a:cubicBezTo>
                  <a:lnTo>
                    <a:pt x="1332" y="856"/>
                  </a:lnTo>
                  <a:cubicBezTo>
                    <a:pt x="1487" y="829"/>
                    <a:pt x="1642" y="803"/>
                    <a:pt x="1796" y="776"/>
                  </a:cubicBezTo>
                  <a:cubicBezTo>
                    <a:pt x="1796" y="775"/>
                    <a:pt x="1796" y="775"/>
                    <a:pt x="1796" y="775"/>
                  </a:cubicBezTo>
                  <a:lnTo>
                    <a:pt x="1796" y="775"/>
                  </a:lnTo>
                  <a:cubicBezTo>
                    <a:pt x="1805" y="773"/>
                    <a:pt x="1814" y="772"/>
                    <a:pt x="1823" y="770"/>
                  </a:cubicBezTo>
                  <a:cubicBezTo>
                    <a:pt x="1936" y="748"/>
                    <a:pt x="1907" y="565"/>
                    <a:pt x="1801" y="565"/>
                  </a:cubicBezTo>
                  <a:cubicBezTo>
                    <a:pt x="1796" y="565"/>
                    <a:pt x="1791" y="565"/>
                    <a:pt x="1785" y="566"/>
                  </a:cubicBezTo>
                  <a:cubicBezTo>
                    <a:pt x="1776" y="568"/>
                    <a:pt x="1768" y="569"/>
                    <a:pt x="1759" y="571"/>
                  </a:cubicBezTo>
                  <a:lnTo>
                    <a:pt x="1759" y="571"/>
                  </a:lnTo>
                  <a:cubicBezTo>
                    <a:pt x="1759" y="570"/>
                    <a:pt x="1759" y="570"/>
                    <a:pt x="1759" y="569"/>
                  </a:cubicBezTo>
                  <a:cubicBezTo>
                    <a:pt x="1726" y="576"/>
                    <a:pt x="1693" y="580"/>
                    <a:pt x="1661" y="583"/>
                  </a:cubicBezTo>
                  <a:lnTo>
                    <a:pt x="1661" y="583"/>
                  </a:lnTo>
                  <a:cubicBezTo>
                    <a:pt x="1657" y="581"/>
                    <a:pt x="1654" y="578"/>
                    <a:pt x="1651" y="576"/>
                  </a:cubicBezTo>
                  <a:lnTo>
                    <a:pt x="1651" y="576"/>
                  </a:lnTo>
                  <a:cubicBezTo>
                    <a:pt x="1651" y="576"/>
                    <a:pt x="1651" y="575"/>
                    <a:pt x="1651" y="575"/>
                  </a:cubicBezTo>
                  <a:cubicBezTo>
                    <a:pt x="1650" y="575"/>
                    <a:pt x="1649" y="574"/>
                    <a:pt x="1648" y="574"/>
                  </a:cubicBezTo>
                  <a:lnTo>
                    <a:pt x="1648" y="574"/>
                  </a:lnTo>
                  <a:cubicBezTo>
                    <a:pt x="1354" y="366"/>
                    <a:pt x="1049" y="178"/>
                    <a:pt x="730" y="14"/>
                  </a:cubicBezTo>
                  <a:cubicBezTo>
                    <a:pt x="712" y="5"/>
                    <a:pt x="695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654757" y="-2738994"/>
              <a:ext cx="73663" cy="53121"/>
            </a:xfrm>
            <a:custGeom>
              <a:avLst/>
              <a:gdLst/>
              <a:ahLst/>
              <a:cxnLst/>
              <a:rect l="l" t="t" r="r" b="b"/>
              <a:pathLst>
                <a:path w="1646" h="1187" extrusionOk="0">
                  <a:moveTo>
                    <a:pt x="1056" y="849"/>
                  </a:moveTo>
                  <a:cubicBezTo>
                    <a:pt x="1028" y="857"/>
                    <a:pt x="1001" y="866"/>
                    <a:pt x="974" y="875"/>
                  </a:cubicBezTo>
                  <a:lnTo>
                    <a:pt x="974" y="875"/>
                  </a:lnTo>
                  <a:cubicBezTo>
                    <a:pt x="976" y="867"/>
                    <a:pt x="978" y="859"/>
                    <a:pt x="980" y="852"/>
                  </a:cubicBezTo>
                  <a:lnTo>
                    <a:pt x="980" y="852"/>
                  </a:lnTo>
                  <a:cubicBezTo>
                    <a:pt x="1005" y="850"/>
                    <a:pt x="1031" y="849"/>
                    <a:pt x="1056" y="849"/>
                  </a:cubicBezTo>
                  <a:close/>
                  <a:moveTo>
                    <a:pt x="1355" y="1"/>
                  </a:moveTo>
                  <a:cubicBezTo>
                    <a:pt x="1329" y="1"/>
                    <a:pt x="1301" y="11"/>
                    <a:pt x="1276" y="33"/>
                  </a:cubicBezTo>
                  <a:lnTo>
                    <a:pt x="1203" y="102"/>
                  </a:lnTo>
                  <a:lnTo>
                    <a:pt x="1203" y="102"/>
                  </a:lnTo>
                  <a:cubicBezTo>
                    <a:pt x="1200" y="102"/>
                    <a:pt x="1197" y="103"/>
                    <a:pt x="1195" y="104"/>
                  </a:cubicBezTo>
                  <a:lnTo>
                    <a:pt x="1195" y="104"/>
                  </a:lnTo>
                  <a:cubicBezTo>
                    <a:pt x="1175" y="71"/>
                    <a:pt x="1139" y="49"/>
                    <a:pt x="1102" y="49"/>
                  </a:cubicBezTo>
                  <a:cubicBezTo>
                    <a:pt x="1075" y="49"/>
                    <a:pt x="1047" y="60"/>
                    <a:pt x="1024" y="85"/>
                  </a:cubicBezTo>
                  <a:cubicBezTo>
                    <a:pt x="993" y="117"/>
                    <a:pt x="962" y="150"/>
                    <a:pt x="931" y="182"/>
                  </a:cubicBezTo>
                  <a:lnTo>
                    <a:pt x="931" y="182"/>
                  </a:lnTo>
                  <a:cubicBezTo>
                    <a:pt x="664" y="313"/>
                    <a:pt x="452" y="533"/>
                    <a:pt x="335" y="815"/>
                  </a:cubicBezTo>
                  <a:cubicBezTo>
                    <a:pt x="321" y="847"/>
                    <a:pt x="323" y="879"/>
                    <a:pt x="336" y="906"/>
                  </a:cubicBezTo>
                  <a:lnTo>
                    <a:pt x="336" y="906"/>
                  </a:lnTo>
                  <a:cubicBezTo>
                    <a:pt x="319" y="920"/>
                    <a:pt x="304" y="933"/>
                    <a:pt x="290" y="943"/>
                  </a:cubicBezTo>
                  <a:lnTo>
                    <a:pt x="290" y="943"/>
                  </a:lnTo>
                  <a:cubicBezTo>
                    <a:pt x="247" y="940"/>
                    <a:pt x="203" y="936"/>
                    <a:pt x="160" y="931"/>
                  </a:cubicBezTo>
                  <a:cubicBezTo>
                    <a:pt x="156" y="931"/>
                    <a:pt x="153" y="930"/>
                    <a:pt x="149" y="930"/>
                  </a:cubicBezTo>
                  <a:cubicBezTo>
                    <a:pt x="72" y="930"/>
                    <a:pt x="0" y="1013"/>
                    <a:pt x="53" y="1091"/>
                  </a:cubicBezTo>
                  <a:cubicBezTo>
                    <a:pt x="102" y="1160"/>
                    <a:pt x="158" y="1186"/>
                    <a:pt x="217" y="1186"/>
                  </a:cubicBezTo>
                  <a:cubicBezTo>
                    <a:pt x="259" y="1186"/>
                    <a:pt x="302" y="1173"/>
                    <a:pt x="344" y="1152"/>
                  </a:cubicBezTo>
                  <a:lnTo>
                    <a:pt x="344" y="1152"/>
                  </a:lnTo>
                  <a:cubicBezTo>
                    <a:pt x="363" y="1153"/>
                    <a:pt x="383" y="1153"/>
                    <a:pt x="402" y="1153"/>
                  </a:cubicBezTo>
                  <a:cubicBezTo>
                    <a:pt x="517" y="1153"/>
                    <a:pt x="632" y="1145"/>
                    <a:pt x="746" y="1129"/>
                  </a:cubicBezTo>
                  <a:lnTo>
                    <a:pt x="746" y="1129"/>
                  </a:lnTo>
                  <a:cubicBezTo>
                    <a:pt x="765" y="1145"/>
                    <a:pt x="790" y="1154"/>
                    <a:pt x="816" y="1154"/>
                  </a:cubicBezTo>
                  <a:cubicBezTo>
                    <a:pt x="827" y="1154"/>
                    <a:pt x="838" y="1153"/>
                    <a:pt x="849" y="1149"/>
                  </a:cubicBezTo>
                  <a:cubicBezTo>
                    <a:pt x="970" y="1110"/>
                    <a:pt x="1088" y="1070"/>
                    <a:pt x="1206" y="1022"/>
                  </a:cubicBezTo>
                  <a:lnTo>
                    <a:pt x="1206" y="1022"/>
                  </a:lnTo>
                  <a:cubicBezTo>
                    <a:pt x="1330" y="981"/>
                    <a:pt x="1452" y="930"/>
                    <a:pt x="1570" y="870"/>
                  </a:cubicBezTo>
                  <a:cubicBezTo>
                    <a:pt x="1646" y="832"/>
                    <a:pt x="1616" y="707"/>
                    <a:pt x="1535" y="693"/>
                  </a:cubicBezTo>
                  <a:cubicBezTo>
                    <a:pt x="1442" y="677"/>
                    <a:pt x="1346" y="665"/>
                    <a:pt x="1249" y="658"/>
                  </a:cubicBezTo>
                  <a:lnTo>
                    <a:pt x="1249" y="658"/>
                  </a:lnTo>
                  <a:cubicBezTo>
                    <a:pt x="1237" y="650"/>
                    <a:pt x="1224" y="644"/>
                    <a:pt x="1210" y="644"/>
                  </a:cubicBezTo>
                  <a:lnTo>
                    <a:pt x="1210" y="644"/>
                  </a:lnTo>
                  <a:cubicBezTo>
                    <a:pt x="1277" y="567"/>
                    <a:pt x="1326" y="473"/>
                    <a:pt x="1347" y="363"/>
                  </a:cubicBezTo>
                  <a:lnTo>
                    <a:pt x="1347" y="363"/>
                  </a:lnTo>
                  <a:cubicBezTo>
                    <a:pt x="1386" y="295"/>
                    <a:pt x="1420" y="225"/>
                    <a:pt x="1451" y="152"/>
                  </a:cubicBezTo>
                  <a:cubicBezTo>
                    <a:pt x="1487" y="70"/>
                    <a:pt x="1426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722559" y="-2826174"/>
              <a:ext cx="59387" cy="80734"/>
            </a:xfrm>
            <a:custGeom>
              <a:avLst/>
              <a:gdLst/>
              <a:ahLst/>
              <a:cxnLst/>
              <a:rect l="l" t="t" r="r" b="b"/>
              <a:pathLst>
                <a:path w="1327" h="1804" extrusionOk="0">
                  <a:moveTo>
                    <a:pt x="1217" y="1"/>
                  </a:moveTo>
                  <a:cubicBezTo>
                    <a:pt x="1176" y="1"/>
                    <a:pt x="1135" y="23"/>
                    <a:pt x="1122" y="74"/>
                  </a:cubicBezTo>
                  <a:cubicBezTo>
                    <a:pt x="1092" y="190"/>
                    <a:pt x="1061" y="306"/>
                    <a:pt x="1030" y="421"/>
                  </a:cubicBezTo>
                  <a:lnTo>
                    <a:pt x="1030" y="421"/>
                  </a:lnTo>
                  <a:cubicBezTo>
                    <a:pt x="1015" y="467"/>
                    <a:pt x="999" y="513"/>
                    <a:pt x="982" y="558"/>
                  </a:cubicBezTo>
                  <a:lnTo>
                    <a:pt x="982" y="558"/>
                  </a:lnTo>
                  <a:cubicBezTo>
                    <a:pt x="961" y="536"/>
                    <a:pt x="932" y="521"/>
                    <a:pt x="902" y="521"/>
                  </a:cubicBezTo>
                  <a:cubicBezTo>
                    <a:pt x="877" y="521"/>
                    <a:pt x="853" y="531"/>
                    <a:pt x="834" y="556"/>
                  </a:cubicBezTo>
                  <a:cubicBezTo>
                    <a:pt x="806" y="594"/>
                    <a:pt x="778" y="632"/>
                    <a:pt x="750" y="669"/>
                  </a:cubicBezTo>
                  <a:lnTo>
                    <a:pt x="750" y="669"/>
                  </a:lnTo>
                  <a:cubicBezTo>
                    <a:pt x="756" y="650"/>
                    <a:pt x="762" y="631"/>
                    <a:pt x="767" y="612"/>
                  </a:cubicBezTo>
                  <a:cubicBezTo>
                    <a:pt x="789" y="534"/>
                    <a:pt x="724" y="483"/>
                    <a:pt x="659" y="483"/>
                  </a:cubicBezTo>
                  <a:cubicBezTo>
                    <a:pt x="621" y="483"/>
                    <a:pt x="584" y="500"/>
                    <a:pt x="564" y="539"/>
                  </a:cubicBezTo>
                  <a:cubicBezTo>
                    <a:pt x="450" y="761"/>
                    <a:pt x="332" y="980"/>
                    <a:pt x="222" y="1203"/>
                  </a:cubicBezTo>
                  <a:lnTo>
                    <a:pt x="222" y="1203"/>
                  </a:lnTo>
                  <a:cubicBezTo>
                    <a:pt x="168" y="1263"/>
                    <a:pt x="117" y="1325"/>
                    <a:pt x="67" y="1388"/>
                  </a:cubicBezTo>
                  <a:cubicBezTo>
                    <a:pt x="1" y="1473"/>
                    <a:pt x="69" y="1572"/>
                    <a:pt x="150" y="1572"/>
                  </a:cubicBezTo>
                  <a:cubicBezTo>
                    <a:pt x="176" y="1572"/>
                    <a:pt x="204" y="1561"/>
                    <a:pt x="229" y="1536"/>
                  </a:cubicBezTo>
                  <a:cubicBezTo>
                    <a:pt x="235" y="1530"/>
                    <a:pt x="240" y="1525"/>
                    <a:pt x="246" y="1519"/>
                  </a:cubicBezTo>
                  <a:lnTo>
                    <a:pt x="246" y="1519"/>
                  </a:lnTo>
                  <a:cubicBezTo>
                    <a:pt x="263" y="1538"/>
                    <a:pt x="286" y="1550"/>
                    <a:pt x="311" y="1550"/>
                  </a:cubicBezTo>
                  <a:cubicBezTo>
                    <a:pt x="330" y="1550"/>
                    <a:pt x="349" y="1543"/>
                    <a:pt x="369" y="1527"/>
                  </a:cubicBezTo>
                  <a:cubicBezTo>
                    <a:pt x="423" y="1482"/>
                    <a:pt x="475" y="1435"/>
                    <a:pt x="523" y="1385"/>
                  </a:cubicBezTo>
                  <a:lnTo>
                    <a:pt x="523" y="1385"/>
                  </a:lnTo>
                  <a:cubicBezTo>
                    <a:pt x="486" y="1484"/>
                    <a:pt x="460" y="1589"/>
                    <a:pt x="444" y="1696"/>
                  </a:cubicBezTo>
                  <a:cubicBezTo>
                    <a:pt x="438" y="1745"/>
                    <a:pt x="483" y="1803"/>
                    <a:pt x="532" y="1803"/>
                  </a:cubicBezTo>
                  <a:cubicBezTo>
                    <a:pt x="546" y="1803"/>
                    <a:pt x="561" y="1798"/>
                    <a:pt x="575" y="1786"/>
                  </a:cubicBezTo>
                  <a:cubicBezTo>
                    <a:pt x="662" y="1716"/>
                    <a:pt x="742" y="1640"/>
                    <a:pt x="815" y="1558"/>
                  </a:cubicBezTo>
                  <a:lnTo>
                    <a:pt x="815" y="1558"/>
                  </a:lnTo>
                  <a:cubicBezTo>
                    <a:pt x="827" y="1563"/>
                    <a:pt x="840" y="1565"/>
                    <a:pt x="853" y="1565"/>
                  </a:cubicBezTo>
                  <a:cubicBezTo>
                    <a:pt x="892" y="1565"/>
                    <a:pt x="931" y="1542"/>
                    <a:pt x="944" y="1490"/>
                  </a:cubicBezTo>
                  <a:cubicBezTo>
                    <a:pt x="958" y="1438"/>
                    <a:pt x="972" y="1387"/>
                    <a:pt x="985" y="1336"/>
                  </a:cubicBezTo>
                  <a:lnTo>
                    <a:pt x="985" y="1336"/>
                  </a:lnTo>
                  <a:cubicBezTo>
                    <a:pt x="1144" y="1096"/>
                    <a:pt x="1249" y="823"/>
                    <a:pt x="1293" y="530"/>
                  </a:cubicBezTo>
                  <a:cubicBezTo>
                    <a:pt x="1301" y="489"/>
                    <a:pt x="1273" y="446"/>
                    <a:pt x="1237" y="426"/>
                  </a:cubicBezTo>
                  <a:lnTo>
                    <a:pt x="1237" y="426"/>
                  </a:lnTo>
                  <a:cubicBezTo>
                    <a:pt x="1267" y="324"/>
                    <a:pt x="1293" y="220"/>
                    <a:pt x="1314" y="115"/>
                  </a:cubicBezTo>
                  <a:lnTo>
                    <a:pt x="1314" y="115"/>
                  </a:lnTo>
                  <a:cubicBezTo>
                    <a:pt x="1314" y="115"/>
                    <a:pt x="1314" y="115"/>
                    <a:pt x="1314" y="115"/>
                  </a:cubicBezTo>
                  <a:cubicBezTo>
                    <a:pt x="1327" y="43"/>
                    <a:pt x="1272" y="1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744130" y="-2812211"/>
              <a:ext cx="30297" cy="28373"/>
            </a:xfrm>
            <a:custGeom>
              <a:avLst/>
              <a:gdLst/>
              <a:ahLst/>
              <a:cxnLst/>
              <a:rect l="l" t="t" r="r" b="b"/>
              <a:pathLst>
                <a:path w="677" h="634" extrusionOk="0">
                  <a:moveTo>
                    <a:pt x="521" y="0"/>
                  </a:moveTo>
                  <a:cubicBezTo>
                    <a:pt x="513" y="0"/>
                    <a:pt x="505" y="2"/>
                    <a:pt x="497" y="6"/>
                  </a:cubicBezTo>
                  <a:cubicBezTo>
                    <a:pt x="401" y="53"/>
                    <a:pt x="337" y="149"/>
                    <a:pt x="271" y="230"/>
                  </a:cubicBezTo>
                  <a:cubicBezTo>
                    <a:pt x="195" y="323"/>
                    <a:pt x="119" y="416"/>
                    <a:pt x="47" y="509"/>
                  </a:cubicBezTo>
                  <a:cubicBezTo>
                    <a:pt x="0" y="566"/>
                    <a:pt x="49" y="634"/>
                    <a:pt x="105" y="634"/>
                  </a:cubicBezTo>
                  <a:cubicBezTo>
                    <a:pt x="123" y="634"/>
                    <a:pt x="141" y="627"/>
                    <a:pt x="157" y="611"/>
                  </a:cubicBezTo>
                  <a:cubicBezTo>
                    <a:pt x="332" y="439"/>
                    <a:pt x="500" y="265"/>
                    <a:pt x="660" y="82"/>
                  </a:cubicBezTo>
                  <a:cubicBezTo>
                    <a:pt x="677" y="60"/>
                    <a:pt x="658" y="31"/>
                    <a:pt x="636" y="31"/>
                  </a:cubicBezTo>
                  <a:cubicBezTo>
                    <a:pt x="632" y="31"/>
                    <a:pt x="627" y="32"/>
                    <a:pt x="622" y="35"/>
                  </a:cubicBezTo>
                  <a:cubicBezTo>
                    <a:pt x="600" y="52"/>
                    <a:pt x="578" y="69"/>
                    <a:pt x="557" y="85"/>
                  </a:cubicBezTo>
                  <a:lnTo>
                    <a:pt x="557" y="85"/>
                  </a:lnTo>
                  <a:cubicBezTo>
                    <a:pt x="561" y="75"/>
                    <a:pt x="564" y="64"/>
                    <a:pt x="567" y="53"/>
                  </a:cubicBezTo>
                  <a:cubicBezTo>
                    <a:pt x="576" y="21"/>
                    <a:pt x="54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69997" y="-2829262"/>
              <a:ext cx="15261" cy="95502"/>
            </a:xfrm>
            <a:custGeom>
              <a:avLst/>
              <a:gdLst/>
              <a:ahLst/>
              <a:cxnLst/>
              <a:rect l="l" t="t" r="r" b="b"/>
              <a:pathLst>
                <a:path w="341" h="2134" extrusionOk="0">
                  <a:moveTo>
                    <a:pt x="326" y="1"/>
                  </a:moveTo>
                  <a:cubicBezTo>
                    <a:pt x="242" y="346"/>
                    <a:pt x="193" y="701"/>
                    <a:pt x="140" y="1056"/>
                  </a:cubicBezTo>
                  <a:cubicBezTo>
                    <a:pt x="91" y="1393"/>
                    <a:pt x="9" y="1742"/>
                    <a:pt x="1" y="2085"/>
                  </a:cubicBezTo>
                  <a:cubicBezTo>
                    <a:pt x="1" y="2118"/>
                    <a:pt x="26" y="2134"/>
                    <a:pt x="52" y="2134"/>
                  </a:cubicBezTo>
                  <a:cubicBezTo>
                    <a:pt x="76" y="2134"/>
                    <a:pt x="101" y="2120"/>
                    <a:pt x="108" y="2093"/>
                  </a:cubicBezTo>
                  <a:cubicBezTo>
                    <a:pt x="149" y="1928"/>
                    <a:pt x="158" y="1753"/>
                    <a:pt x="178" y="1585"/>
                  </a:cubicBezTo>
                  <a:cubicBezTo>
                    <a:pt x="201" y="1399"/>
                    <a:pt x="224" y="1213"/>
                    <a:pt x="248" y="1027"/>
                  </a:cubicBezTo>
                  <a:cubicBezTo>
                    <a:pt x="291" y="687"/>
                    <a:pt x="332" y="344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19739" y="-2746960"/>
              <a:ext cx="47393" cy="108570"/>
            </a:xfrm>
            <a:custGeom>
              <a:avLst/>
              <a:gdLst/>
              <a:ahLst/>
              <a:cxnLst/>
              <a:rect l="l" t="t" r="r" b="b"/>
              <a:pathLst>
                <a:path w="1059" h="2426" extrusionOk="0">
                  <a:moveTo>
                    <a:pt x="1032" y="1"/>
                  </a:moveTo>
                  <a:cubicBezTo>
                    <a:pt x="1022" y="1"/>
                    <a:pt x="1013" y="7"/>
                    <a:pt x="1010" y="19"/>
                  </a:cubicBezTo>
                  <a:cubicBezTo>
                    <a:pt x="880" y="606"/>
                    <a:pt x="757" y="1193"/>
                    <a:pt x="644" y="1783"/>
                  </a:cubicBezTo>
                  <a:cubicBezTo>
                    <a:pt x="621" y="1917"/>
                    <a:pt x="595" y="2054"/>
                    <a:pt x="569" y="2187"/>
                  </a:cubicBezTo>
                  <a:cubicBezTo>
                    <a:pt x="563" y="2213"/>
                    <a:pt x="554" y="2240"/>
                    <a:pt x="539" y="2266"/>
                  </a:cubicBezTo>
                  <a:cubicBezTo>
                    <a:pt x="499" y="2248"/>
                    <a:pt x="475" y="2219"/>
                    <a:pt x="470" y="2176"/>
                  </a:cubicBezTo>
                  <a:cubicBezTo>
                    <a:pt x="444" y="2097"/>
                    <a:pt x="417" y="2016"/>
                    <a:pt x="388" y="1940"/>
                  </a:cubicBezTo>
                  <a:cubicBezTo>
                    <a:pt x="298" y="1670"/>
                    <a:pt x="223" y="1382"/>
                    <a:pt x="80" y="1135"/>
                  </a:cubicBezTo>
                  <a:cubicBezTo>
                    <a:pt x="74" y="1122"/>
                    <a:pt x="61" y="1116"/>
                    <a:pt x="47" y="1116"/>
                  </a:cubicBezTo>
                  <a:cubicBezTo>
                    <a:pt x="25" y="1116"/>
                    <a:pt x="1" y="1133"/>
                    <a:pt x="5" y="1158"/>
                  </a:cubicBezTo>
                  <a:cubicBezTo>
                    <a:pt x="54" y="1504"/>
                    <a:pt x="205" y="1841"/>
                    <a:pt x="319" y="2170"/>
                  </a:cubicBezTo>
                  <a:cubicBezTo>
                    <a:pt x="347" y="2259"/>
                    <a:pt x="388" y="2426"/>
                    <a:pt x="510" y="2426"/>
                  </a:cubicBezTo>
                  <a:cubicBezTo>
                    <a:pt x="511" y="2426"/>
                    <a:pt x="512" y="2426"/>
                    <a:pt x="513" y="2426"/>
                  </a:cubicBezTo>
                  <a:cubicBezTo>
                    <a:pt x="621" y="2426"/>
                    <a:pt x="667" y="2341"/>
                    <a:pt x="699" y="2248"/>
                  </a:cubicBezTo>
                  <a:cubicBezTo>
                    <a:pt x="755" y="2083"/>
                    <a:pt x="763" y="1882"/>
                    <a:pt x="795" y="1708"/>
                  </a:cubicBezTo>
                  <a:cubicBezTo>
                    <a:pt x="827" y="1522"/>
                    <a:pt x="859" y="1336"/>
                    <a:pt x="888" y="1150"/>
                  </a:cubicBezTo>
                  <a:cubicBezTo>
                    <a:pt x="949" y="778"/>
                    <a:pt x="1002" y="403"/>
                    <a:pt x="1057" y="28"/>
                  </a:cubicBezTo>
                  <a:cubicBezTo>
                    <a:pt x="1058" y="11"/>
                    <a:pt x="1045" y="1"/>
                    <a:pt x="1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55518" y="-2786701"/>
              <a:ext cx="98142" cy="145938"/>
            </a:xfrm>
            <a:custGeom>
              <a:avLst/>
              <a:gdLst/>
              <a:ahLst/>
              <a:cxnLst/>
              <a:rect l="l" t="t" r="r" b="b"/>
              <a:pathLst>
                <a:path w="2193" h="3261" extrusionOk="0">
                  <a:moveTo>
                    <a:pt x="387" y="1"/>
                  </a:moveTo>
                  <a:cubicBezTo>
                    <a:pt x="322" y="1"/>
                    <a:pt x="260" y="12"/>
                    <a:pt x="207" y="41"/>
                  </a:cubicBezTo>
                  <a:cubicBezTo>
                    <a:pt x="1" y="154"/>
                    <a:pt x="204" y="497"/>
                    <a:pt x="274" y="622"/>
                  </a:cubicBezTo>
                  <a:cubicBezTo>
                    <a:pt x="443" y="933"/>
                    <a:pt x="617" y="1244"/>
                    <a:pt x="797" y="1552"/>
                  </a:cubicBezTo>
                  <a:cubicBezTo>
                    <a:pt x="975" y="1860"/>
                    <a:pt x="1158" y="2166"/>
                    <a:pt x="1344" y="2468"/>
                  </a:cubicBezTo>
                  <a:cubicBezTo>
                    <a:pt x="1434" y="2613"/>
                    <a:pt x="1524" y="2758"/>
                    <a:pt x="1614" y="2901"/>
                  </a:cubicBezTo>
                  <a:cubicBezTo>
                    <a:pt x="1684" y="3006"/>
                    <a:pt x="1745" y="3148"/>
                    <a:pt x="1852" y="3221"/>
                  </a:cubicBezTo>
                  <a:cubicBezTo>
                    <a:pt x="1889" y="3246"/>
                    <a:pt x="1925" y="3261"/>
                    <a:pt x="1962" y="3261"/>
                  </a:cubicBezTo>
                  <a:cubicBezTo>
                    <a:pt x="1989" y="3261"/>
                    <a:pt x="2017" y="3252"/>
                    <a:pt x="2044" y="3232"/>
                  </a:cubicBezTo>
                  <a:cubicBezTo>
                    <a:pt x="2134" y="3165"/>
                    <a:pt x="2091" y="2968"/>
                    <a:pt x="2097" y="2878"/>
                  </a:cubicBezTo>
                  <a:cubicBezTo>
                    <a:pt x="2111" y="2523"/>
                    <a:pt x="2192" y="2174"/>
                    <a:pt x="2169" y="1817"/>
                  </a:cubicBezTo>
                  <a:cubicBezTo>
                    <a:pt x="2169" y="1803"/>
                    <a:pt x="2159" y="1796"/>
                    <a:pt x="2148" y="1796"/>
                  </a:cubicBezTo>
                  <a:cubicBezTo>
                    <a:pt x="2139" y="1796"/>
                    <a:pt x="2130" y="1801"/>
                    <a:pt x="2128" y="1814"/>
                  </a:cubicBezTo>
                  <a:lnTo>
                    <a:pt x="2126" y="1814"/>
                  </a:lnTo>
                  <a:cubicBezTo>
                    <a:pt x="2076" y="2061"/>
                    <a:pt x="2062" y="2328"/>
                    <a:pt x="2062" y="2578"/>
                  </a:cubicBezTo>
                  <a:cubicBezTo>
                    <a:pt x="2062" y="2726"/>
                    <a:pt x="2053" y="2875"/>
                    <a:pt x="2030" y="3023"/>
                  </a:cubicBezTo>
                  <a:cubicBezTo>
                    <a:pt x="2017" y="3120"/>
                    <a:pt x="1989" y="3154"/>
                    <a:pt x="1955" y="3154"/>
                  </a:cubicBezTo>
                  <a:cubicBezTo>
                    <a:pt x="1883" y="3154"/>
                    <a:pt x="1785" y="2996"/>
                    <a:pt x="1748" y="2939"/>
                  </a:cubicBezTo>
                  <a:cubicBezTo>
                    <a:pt x="1454" y="2479"/>
                    <a:pt x="1172" y="2017"/>
                    <a:pt x="899" y="1546"/>
                  </a:cubicBezTo>
                  <a:cubicBezTo>
                    <a:pt x="765" y="1314"/>
                    <a:pt x="632" y="1076"/>
                    <a:pt x="498" y="840"/>
                  </a:cubicBezTo>
                  <a:cubicBezTo>
                    <a:pt x="446" y="744"/>
                    <a:pt x="50" y="134"/>
                    <a:pt x="306" y="110"/>
                  </a:cubicBezTo>
                  <a:cubicBezTo>
                    <a:pt x="331" y="108"/>
                    <a:pt x="356" y="106"/>
                    <a:pt x="380" y="106"/>
                  </a:cubicBezTo>
                  <a:cubicBezTo>
                    <a:pt x="594" y="106"/>
                    <a:pt x="808" y="201"/>
                    <a:pt x="1001" y="279"/>
                  </a:cubicBezTo>
                  <a:cubicBezTo>
                    <a:pt x="1274" y="390"/>
                    <a:pt x="1544" y="503"/>
                    <a:pt x="1817" y="602"/>
                  </a:cubicBezTo>
                  <a:cubicBezTo>
                    <a:pt x="1824" y="604"/>
                    <a:pt x="1831" y="606"/>
                    <a:pt x="1837" y="606"/>
                  </a:cubicBezTo>
                  <a:cubicBezTo>
                    <a:pt x="1888" y="606"/>
                    <a:pt x="1921" y="532"/>
                    <a:pt x="1864" y="509"/>
                  </a:cubicBezTo>
                  <a:cubicBezTo>
                    <a:pt x="1553" y="378"/>
                    <a:pt x="1236" y="262"/>
                    <a:pt x="922" y="142"/>
                  </a:cubicBezTo>
                  <a:cubicBezTo>
                    <a:pt x="781" y="89"/>
                    <a:pt x="569" y="1"/>
                    <a:pt x="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87651" y="-2775737"/>
              <a:ext cx="45200" cy="15932"/>
            </a:xfrm>
            <a:custGeom>
              <a:avLst/>
              <a:gdLst/>
              <a:ahLst/>
              <a:cxnLst/>
              <a:rect l="l" t="t" r="r" b="b"/>
              <a:pathLst>
                <a:path w="1010" h="356" extrusionOk="0">
                  <a:moveTo>
                    <a:pt x="150" y="1"/>
                  </a:moveTo>
                  <a:cubicBezTo>
                    <a:pt x="104" y="1"/>
                    <a:pt x="60" y="8"/>
                    <a:pt x="24" y="28"/>
                  </a:cubicBezTo>
                  <a:cubicBezTo>
                    <a:pt x="9" y="34"/>
                    <a:pt x="1" y="54"/>
                    <a:pt x="1" y="72"/>
                  </a:cubicBezTo>
                  <a:cubicBezTo>
                    <a:pt x="9" y="109"/>
                    <a:pt x="17" y="134"/>
                    <a:pt x="55" y="134"/>
                  </a:cubicBezTo>
                  <a:cubicBezTo>
                    <a:pt x="59" y="134"/>
                    <a:pt x="63" y="133"/>
                    <a:pt x="68" y="133"/>
                  </a:cubicBezTo>
                  <a:cubicBezTo>
                    <a:pt x="69" y="129"/>
                    <a:pt x="71" y="126"/>
                    <a:pt x="72" y="123"/>
                  </a:cubicBezTo>
                  <a:lnTo>
                    <a:pt x="72" y="123"/>
                  </a:lnTo>
                  <a:cubicBezTo>
                    <a:pt x="83" y="126"/>
                    <a:pt x="95" y="128"/>
                    <a:pt x="106" y="131"/>
                  </a:cubicBezTo>
                  <a:lnTo>
                    <a:pt x="106" y="131"/>
                  </a:lnTo>
                  <a:cubicBezTo>
                    <a:pt x="107" y="145"/>
                    <a:pt x="113" y="159"/>
                    <a:pt x="126" y="168"/>
                  </a:cubicBezTo>
                  <a:cubicBezTo>
                    <a:pt x="213" y="240"/>
                    <a:pt x="329" y="243"/>
                    <a:pt x="440" y="264"/>
                  </a:cubicBezTo>
                  <a:cubicBezTo>
                    <a:pt x="585" y="293"/>
                    <a:pt x="730" y="322"/>
                    <a:pt x="876" y="354"/>
                  </a:cubicBezTo>
                  <a:cubicBezTo>
                    <a:pt x="882" y="355"/>
                    <a:pt x="887" y="356"/>
                    <a:pt x="893" y="356"/>
                  </a:cubicBezTo>
                  <a:cubicBezTo>
                    <a:pt x="969" y="356"/>
                    <a:pt x="1009" y="232"/>
                    <a:pt x="928" y="203"/>
                  </a:cubicBezTo>
                  <a:cubicBezTo>
                    <a:pt x="921" y="200"/>
                    <a:pt x="914" y="198"/>
                    <a:pt x="907" y="195"/>
                  </a:cubicBezTo>
                  <a:lnTo>
                    <a:pt x="907" y="195"/>
                  </a:lnTo>
                  <a:cubicBezTo>
                    <a:pt x="907" y="195"/>
                    <a:pt x="908" y="194"/>
                    <a:pt x="908" y="194"/>
                  </a:cubicBezTo>
                  <a:cubicBezTo>
                    <a:pt x="905" y="193"/>
                    <a:pt x="902" y="193"/>
                    <a:pt x="899" y="192"/>
                  </a:cubicBezTo>
                  <a:lnTo>
                    <a:pt x="899" y="192"/>
                  </a:lnTo>
                  <a:cubicBezTo>
                    <a:pt x="751" y="138"/>
                    <a:pt x="604" y="93"/>
                    <a:pt x="454" y="57"/>
                  </a:cubicBezTo>
                  <a:cubicBezTo>
                    <a:pt x="370" y="37"/>
                    <a:pt x="25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658248" y="-2790595"/>
              <a:ext cx="115730" cy="40859"/>
            </a:xfrm>
            <a:custGeom>
              <a:avLst/>
              <a:gdLst/>
              <a:ahLst/>
              <a:cxnLst/>
              <a:rect l="l" t="t" r="r" b="b"/>
              <a:pathLst>
                <a:path w="2586" h="913" extrusionOk="0">
                  <a:moveTo>
                    <a:pt x="468" y="0"/>
                  </a:moveTo>
                  <a:cubicBezTo>
                    <a:pt x="329" y="0"/>
                    <a:pt x="196" y="47"/>
                    <a:pt x="106" y="168"/>
                  </a:cubicBezTo>
                  <a:cubicBezTo>
                    <a:pt x="12" y="291"/>
                    <a:pt x="1" y="494"/>
                    <a:pt x="158" y="572"/>
                  </a:cubicBezTo>
                  <a:lnTo>
                    <a:pt x="167" y="564"/>
                  </a:lnTo>
                  <a:cubicBezTo>
                    <a:pt x="30" y="398"/>
                    <a:pt x="164" y="160"/>
                    <a:pt x="347" y="107"/>
                  </a:cubicBezTo>
                  <a:cubicBezTo>
                    <a:pt x="384" y="96"/>
                    <a:pt x="423" y="91"/>
                    <a:pt x="462" y="91"/>
                  </a:cubicBezTo>
                  <a:cubicBezTo>
                    <a:pt x="655" y="91"/>
                    <a:pt x="859" y="213"/>
                    <a:pt x="1021" y="288"/>
                  </a:cubicBezTo>
                  <a:cubicBezTo>
                    <a:pt x="1271" y="401"/>
                    <a:pt x="1524" y="509"/>
                    <a:pt x="1777" y="619"/>
                  </a:cubicBezTo>
                  <a:cubicBezTo>
                    <a:pt x="2009" y="721"/>
                    <a:pt x="2256" y="869"/>
                    <a:pt x="2506" y="913"/>
                  </a:cubicBezTo>
                  <a:cubicBezTo>
                    <a:pt x="2508" y="913"/>
                    <a:pt x="2510" y="913"/>
                    <a:pt x="2513" y="913"/>
                  </a:cubicBezTo>
                  <a:cubicBezTo>
                    <a:pt x="2553" y="913"/>
                    <a:pt x="2586" y="859"/>
                    <a:pt x="2547" y="831"/>
                  </a:cubicBezTo>
                  <a:cubicBezTo>
                    <a:pt x="2419" y="735"/>
                    <a:pt x="2268" y="683"/>
                    <a:pt x="2120" y="622"/>
                  </a:cubicBezTo>
                  <a:cubicBezTo>
                    <a:pt x="1945" y="546"/>
                    <a:pt x="1774" y="474"/>
                    <a:pt x="1600" y="401"/>
                  </a:cubicBezTo>
                  <a:cubicBezTo>
                    <a:pt x="1294" y="270"/>
                    <a:pt x="986" y="119"/>
                    <a:pt x="669" y="29"/>
                  </a:cubicBezTo>
                  <a:cubicBezTo>
                    <a:pt x="604" y="11"/>
                    <a:pt x="535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657487" y="-2791624"/>
              <a:ext cx="39293" cy="25240"/>
            </a:xfrm>
            <a:custGeom>
              <a:avLst/>
              <a:gdLst/>
              <a:ahLst/>
              <a:cxnLst/>
              <a:rect l="l" t="t" r="r" b="b"/>
              <a:pathLst>
                <a:path w="878" h="564" extrusionOk="0">
                  <a:moveTo>
                    <a:pt x="489" y="0"/>
                  </a:moveTo>
                  <a:cubicBezTo>
                    <a:pt x="467" y="0"/>
                    <a:pt x="447" y="1"/>
                    <a:pt x="428" y="2"/>
                  </a:cubicBezTo>
                  <a:cubicBezTo>
                    <a:pt x="250" y="20"/>
                    <a:pt x="93" y="122"/>
                    <a:pt x="0" y="273"/>
                  </a:cubicBezTo>
                  <a:cubicBezTo>
                    <a:pt x="61" y="389"/>
                    <a:pt x="120" y="491"/>
                    <a:pt x="198" y="563"/>
                  </a:cubicBezTo>
                  <a:cubicBezTo>
                    <a:pt x="172" y="473"/>
                    <a:pt x="120" y="389"/>
                    <a:pt x="76" y="311"/>
                  </a:cubicBezTo>
                  <a:cubicBezTo>
                    <a:pt x="29" y="223"/>
                    <a:pt x="256" y="125"/>
                    <a:pt x="303" y="107"/>
                  </a:cubicBezTo>
                  <a:cubicBezTo>
                    <a:pt x="361" y="86"/>
                    <a:pt x="421" y="78"/>
                    <a:pt x="481" y="78"/>
                  </a:cubicBezTo>
                  <a:cubicBezTo>
                    <a:pt x="520" y="78"/>
                    <a:pt x="559" y="81"/>
                    <a:pt x="596" y="87"/>
                  </a:cubicBezTo>
                  <a:cubicBezTo>
                    <a:pt x="692" y="104"/>
                    <a:pt x="756" y="168"/>
                    <a:pt x="843" y="194"/>
                  </a:cubicBezTo>
                  <a:cubicBezTo>
                    <a:pt x="845" y="195"/>
                    <a:pt x="848" y="195"/>
                    <a:pt x="850" y="195"/>
                  </a:cubicBezTo>
                  <a:cubicBezTo>
                    <a:pt x="865" y="195"/>
                    <a:pt x="877" y="178"/>
                    <a:pt x="870" y="165"/>
                  </a:cubicBezTo>
                  <a:cubicBezTo>
                    <a:pt x="814" y="37"/>
                    <a:pt x="630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3657487" y="-2793056"/>
              <a:ext cx="27344" cy="17185"/>
            </a:xfrm>
            <a:custGeom>
              <a:avLst/>
              <a:gdLst/>
              <a:ahLst/>
              <a:cxnLst/>
              <a:rect l="l" t="t" r="r" b="b"/>
              <a:pathLst>
                <a:path w="611" h="384" extrusionOk="0">
                  <a:moveTo>
                    <a:pt x="304" y="0"/>
                  </a:moveTo>
                  <a:cubicBezTo>
                    <a:pt x="237" y="0"/>
                    <a:pt x="174" y="18"/>
                    <a:pt x="128" y="61"/>
                  </a:cubicBezTo>
                  <a:cubicBezTo>
                    <a:pt x="38" y="145"/>
                    <a:pt x="0" y="351"/>
                    <a:pt x="157" y="383"/>
                  </a:cubicBezTo>
                  <a:cubicBezTo>
                    <a:pt x="158" y="384"/>
                    <a:pt x="160" y="384"/>
                    <a:pt x="161" y="384"/>
                  </a:cubicBezTo>
                  <a:cubicBezTo>
                    <a:pt x="173" y="384"/>
                    <a:pt x="177" y="368"/>
                    <a:pt x="166" y="363"/>
                  </a:cubicBezTo>
                  <a:cubicBezTo>
                    <a:pt x="99" y="328"/>
                    <a:pt x="91" y="261"/>
                    <a:pt x="105" y="194"/>
                  </a:cubicBezTo>
                  <a:cubicBezTo>
                    <a:pt x="123" y="116"/>
                    <a:pt x="189" y="78"/>
                    <a:pt x="262" y="66"/>
                  </a:cubicBezTo>
                  <a:cubicBezTo>
                    <a:pt x="274" y="65"/>
                    <a:pt x="287" y="64"/>
                    <a:pt x="299" y="64"/>
                  </a:cubicBezTo>
                  <a:cubicBezTo>
                    <a:pt x="397" y="64"/>
                    <a:pt x="486" y="120"/>
                    <a:pt x="585" y="133"/>
                  </a:cubicBezTo>
                  <a:cubicBezTo>
                    <a:pt x="599" y="133"/>
                    <a:pt x="611" y="116"/>
                    <a:pt x="599" y="104"/>
                  </a:cubicBezTo>
                  <a:cubicBezTo>
                    <a:pt x="533" y="47"/>
                    <a:pt x="413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3660620" y="-2786075"/>
              <a:ext cx="12799" cy="9935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245" y="0"/>
                  </a:moveTo>
                  <a:cubicBezTo>
                    <a:pt x="166" y="0"/>
                    <a:pt x="89" y="14"/>
                    <a:pt x="12" y="30"/>
                  </a:cubicBezTo>
                  <a:cubicBezTo>
                    <a:pt x="0" y="105"/>
                    <a:pt x="6" y="163"/>
                    <a:pt x="9" y="221"/>
                  </a:cubicBezTo>
                  <a:lnTo>
                    <a:pt x="15" y="221"/>
                  </a:lnTo>
                  <a:cubicBezTo>
                    <a:pt x="18" y="190"/>
                    <a:pt x="21" y="158"/>
                    <a:pt x="23" y="123"/>
                  </a:cubicBezTo>
                  <a:cubicBezTo>
                    <a:pt x="29" y="85"/>
                    <a:pt x="23" y="62"/>
                    <a:pt x="67" y="59"/>
                  </a:cubicBezTo>
                  <a:cubicBezTo>
                    <a:pt x="137" y="53"/>
                    <a:pt x="207" y="41"/>
                    <a:pt x="271" y="21"/>
                  </a:cubicBezTo>
                  <a:cubicBezTo>
                    <a:pt x="285" y="18"/>
                    <a:pt x="279" y="1"/>
                    <a:pt x="268" y="1"/>
                  </a:cubicBezTo>
                  <a:cubicBezTo>
                    <a:pt x="260" y="0"/>
                    <a:pt x="253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642674" y="-2750048"/>
              <a:ext cx="84314" cy="75632"/>
            </a:xfrm>
            <a:custGeom>
              <a:avLst/>
              <a:gdLst/>
              <a:ahLst/>
              <a:cxnLst/>
              <a:rect l="l" t="t" r="r" b="b"/>
              <a:pathLst>
                <a:path w="1884" h="1690" extrusionOk="0">
                  <a:moveTo>
                    <a:pt x="1323" y="0"/>
                  </a:moveTo>
                  <a:cubicBezTo>
                    <a:pt x="1315" y="0"/>
                    <a:pt x="1307" y="2"/>
                    <a:pt x="1299" y="7"/>
                  </a:cubicBezTo>
                  <a:cubicBezTo>
                    <a:pt x="1157" y="70"/>
                    <a:pt x="1058" y="207"/>
                    <a:pt x="956" y="323"/>
                  </a:cubicBezTo>
                  <a:cubicBezTo>
                    <a:pt x="846" y="448"/>
                    <a:pt x="738" y="579"/>
                    <a:pt x="631" y="710"/>
                  </a:cubicBezTo>
                  <a:cubicBezTo>
                    <a:pt x="416" y="977"/>
                    <a:pt x="218" y="1256"/>
                    <a:pt x="29" y="1544"/>
                  </a:cubicBezTo>
                  <a:cubicBezTo>
                    <a:pt x="0" y="1588"/>
                    <a:pt x="38" y="1646"/>
                    <a:pt x="84" y="1658"/>
                  </a:cubicBezTo>
                  <a:cubicBezTo>
                    <a:pt x="175" y="1680"/>
                    <a:pt x="268" y="1689"/>
                    <a:pt x="360" y="1689"/>
                  </a:cubicBezTo>
                  <a:cubicBezTo>
                    <a:pt x="557" y="1689"/>
                    <a:pt x="754" y="1646"/>
                    <a:pt x="942" y="1591"/>
                  </a:cubicBezTo>
                  <a:cubicBezTo>
                    <a:pt x="1244" y="1501"/>
                    <a:pt x="1538" y="1402"/>
                    <a:pt x="1855" y="1381"/>
                  </a:cubicBezTo>
                  <a:cubicBezTo>
                    <a:pt x="1881" y="1381"/>
                    <a:pt x="1884" y="1341"/>
                    <a:pt x="1857" y="1338"/>
                  </a:cubicBezTo>
                  <a:cubicBezTo>
                    <a:pt x="1781" y="1322"/>
                    <a:pt x="1706" y="1315"/>
                    <a:pt x="1630" y="1315"/>
                  </a:cubicBezTo>
                  <a:cubicBezTo>
                    <a:pt x="1209" y="1315"/>
                    <a:pt x="797" y="1530"/>
                    <a:pt x="373" y="1530"/>
                  </a:cubicBezTo>
                  <a:cubicBezTo>
                    <a:pt x="326" y="1530"/>
                    <a:pt x="280" y="1527"/>
                    <a:pt x="234" y="1522"/>
                  </a:cubicBezTo>
                  <a:lnTo>
                    <a:pt x="234" y="1522"/>
                  </a:lnTo>
                  <a:cubicBezTo>
                    <a:pt x="395" y="1277"/>
                    <a:pt x="564" y="1041"/>
                    <a:pt x="744" y="812"/>
                  </a:cubicBezTo>
                  <a:cubicBezTo>
                    <a:pt x="849" y="681"/>
                    <a:pt x="959" y="553"/>
                    <a:pt x="1070" y="425"/>
                  </a:cubicBezTo>
                  <a:cubicBezTo>
                    <a:pt x="1171" y="312"/>
                    <a:pt x="1299" y="204"/>
                    <a:pt x="1360" y="62"/>
                  </a:cubicBezTo>
                  <a:cubicBezTo>
                    <a:pt x="1374" y="27"/>
                    <a:pt x="1352" y="0"/>
                    <a:pt x="1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3664558" y="-2785672"/>
              <a:ext cx="95323" cy="136853"/>
            </a:xfrm>
            <a:custGeom>
              <a:avLst/>
              <a:gdLst/>
              <a:ahLst/>
              <a:cxnLst/>
              <a:rect l="l" t="t" r="r" b="b"/>
              <a:pathLst>
                <a:path w="2130" h="3058" extrusionOk="0">
                  <a:moveTo>
                    <a:pt x="1162" y="1631"/>
                  </a:moveTo>
                  <a:lnTo>
                    <a:pt x="1162" y="1631"/>
                  </a:lnTo>
                  <a:cubicBezTo>
                    <a:pt x="1176" y="1669"/>
                    <a:pt x="1191" y="1708"/>
                    <a:pt x="1205" y="1747"/>
                  </a:cubicBezTo>
                  <a:lnTo>
                    <a:pt x="1205" y="1747"/>
                  </a:lnTo>
                  <a:cubicBezTo>
                    <a:pt x="1201" y="1741"/>
                    <a:pt x="1198" y="1735"/>
                    <a:pt x="1194" y="1730"/>
                  </a:cubicBezTo>
                  <a:cubicBezTo>
                    <a:pt x="1182" y="1712"/>
                    <a:pt x="1168" y="1700"/>
                    <a:pt x="1153" y="1693"/>
                  </a:cubicBezTo>
                  <a:lnTo>
                    <a:pt x="1153" y="1693"/>
                  </a:lnTo>
                  <a:cubicBezTo>
                    <a:pt x="1156" y="1672"/>
                    <a:pt x="1159" y="1652"/>
                    <a:pt x="1162" y="1631"/>
                  </a:cubicBezTo>
                  <a:close/>
                  <a:moveTo>
                    <a:pt x="1618" y="263"/>
                  </a:moveTo>
                  <a:cubicBezTo>
                    <a:pt x="1685" y="649"/>
                    <a:pt x="1729" y="1039"/>
                    <a:pt x="1749" y="1430"/>
                  </a:cubicBezTo>
                  <a:lnTo>
                    <a:pt x="1749" y="1430"/>
                  </a:lnTo>
                  <a:cubicBezTo>
                    <a:pt x="1737" y="1501"/>
                    <a:pt x="1727" y="1573"/>
                    <a:pt x="1719" y="1646"/>
                  </a:cubicBezTo>
                  <a:lnTo>
                    <a:pt x="1719" y="1646"/>
                  </a:lnTo>
                  <a:cubicBezTo>
                    <a:pt x="1712" y="1645"/>
                    <a:pt x="1706" y="1644"/>
                    <a:pt x="1699" y="1644"/>
                  </a:cubicBezTo>
                  <a:cubicBezTo>
                    <a:pt x="1653" y="1644"/>
                    <a:pt x="1608" y="1670"/>
                    <a:pt x="1601" y="1727"/>
                  </a:cubicBezTo>
                  <a:cubicBezTo>
                    <a:pt x="1583" y="1888"/>
                    <a:pt x="1572" y="2050"/>
                    <a:pt x="1570" y="2212"/>
                  </a:cubicBezTo>
                  <a:lnTo>
                    <a:pt x="1570" y="2212"/>
                  </a:lnTo>
                  <a:cubicBezTo>
                    <a:pt x="1515" y="2075"/>
                    <a:pt x="1459" y="1939"/>
                    <a:pt x="1403" y="1803"/>
                  </a:cubicBezTo>
                  <a:lnTo>
                    <a:pt x="1403" y="1803"/>
                  </a:lnTo>
                  <a:cubicBezTo>
                    <a:pt x="1423" y="1787"/>
                    <a:pt x="1439" y="1766"/>
                    <a:pt x="1447" y="1741"/>
                  </a:cubicBezTo>
                  <a:cubicBezTo>
                    <a:pt x="1508" y="1550"/>
                    <a:pt x="1528" y="1352"/>
                    <a:pt x="1517" y="1151"/>
                  </a:cubicBezTo>
                  <a:cubicBezTo>
                    <a:pt x="1510" y="1045"/>
                    <a:pt x="1496" y="858"/>
                    <a:pt x="1432" y="730"/>
                  </a:cubicBezTo>
                  <a:lnTo>
                    <a:pt x="1432" y="730"/>
                  </a:lnTo>
                  <a:cubicBezTo>
                    <a:pt x="1455" y="563"/>
                    <a:pt x="1500" y="342"/>
                    <a:pt x="1618" y="263"/>
                  </a:cubicBezTo>
                  <a:close/>
                  <a:moveTo>
                    <a:pt x="1300" y="2254"/>
                  </a:moveTo>
                  <a:cubicBezTo>
                    <a:pt x="1328" y="2297"/>
                    <a:pt x="1357" y="2340"/>
                    <a:pt x="1385" y="2383"/>
                  </a:cubicBezTo>
                  <a:lnTo>
                    <a:pt x="1385" y="2383"/>
                  </a:lnTo>
                  <a:cubicBezTo>
                    <a:pt x="1384" y="2383"/>
                    <a:pt x="1382" y="2384"/>
                    <a:pt x="1381" y="2384"/>
                  </a:cubicBezTo>
                  <a:lnTo>
                    <a:pt x="1381" y="2384"/>
                  </a:lnTo>
                  <a:cubicBezTo>
                    <a:pt x="1357" y="2348"/>
                    <a:pt x="1333" y="2311"/>
                    <a:pt x="1310" y="2275"/>
                  </a:cubicBezTo>
                  <a:lnTo>
                    <a:pt x="1310" y="2275"/>
                  </a:lnTo>
                  <a:cubicBezTo>
                    <a:pt x="1306" y="2268"/>
                    <a:pt x="1303" y="2261"/>
                    <a:pt x="1300" y="2254"/>
                  </a:cubicBezTo>
                  <a:close/>
                  <a:moveTo>
                    <a:pt x="1709" y="0"/>
                  </a:moveTo>
                  <a:cubicBezTo>
                    <a:pt x="1707" y="0"/>
                    <a:pt x="1705" y="0"/>
                    <a:pt x="1703" y="0"/>
                  </a:cubicBezTo>
                  <a:cubicBezTo>
                    <a:pt x="1389" y="0"/>
                    <a:pt x="1276" y="323"/>
                    <a:pt x="1219" y="585"/>
                  </a:cubicBezTo>
                  <a:lnTo>
                    <a:pt x="1219" y="585"/>
                  </a:lnTo>
                  <a:cubicBezTo>
                    <a:pt x="1086" y="596"/>
                    <a:pt x="1033" y="788"/>
                    <a:pt x="1014" y="913"/>
                  </a:cubicBezTo>
                  <a:cubicBezTo>
                    <a:pt x="993" y="1063"/>
                    <a:pt x="972" y="1215"/>
                    <a:pt x="951" y="1366"/>
                  </a:cubicBezTo>
                  <a:lnTo>
                    <a:pt x="951" y="1366"/>
                  </a:lnTo>
                  <a:cubicBezTo>
                    <a:pt x="782" y="1045"/>
                    <a:pt x="614" y="725"/>
                    <a:pt x="447" y="404"/>
                  </a:cubicBezTo>
                  <a:cubicBezTo>
                    <a:pt x="429" y="371"/>
                    <a:pt x="403" y="353"/>
                    <a:pt x="375" y="347"/>
                  </a:cubicBezTo>
                  <a:lnTo>
                    <a:pt x="375" y="347"/>
                  </a:lnTo>
                  <a:cubicBezTo>
                    <a:pt x="370" y="336"/>
                    <a:pt x="365" y="325"/>
                    <a:pt x="361" y="313"/>
                  </a:cubicBezTo>
                  <a:lnTo>
                    <a:pt x="361" y="313"/>
                  </a:lnTo>
                  <a:cubicBezTo>
                    <a:pt x="464" y="330"/>
                    <a:pt x="561" y="390"/>
                    <a:pt x="647" y="463"/>
                  </a:cubicBezTo>
                  <a:lnTo>
                    <a:pt x="647" y="463"/>
                  </a:lnTo>
                  <a:cubicBezTo>
                    <a:pt x="706" y="548"/>
                    <a:pt x="761" y="636"/>
                    <a:pt x="810" y="724"/>
                  </a:cubicBezTo>
                  <a:cubicBezTo>
                    <a:pt x="828" y="756"/>
                    <a:pt x="857" y="769"/>
                    <a:pt x="887" y="769"/>
                  </a:cubicBezTo>
                  <a:cubicBezTo>
                    <a:pt x="918" y="769"/>
                    <a:pt x="949" y="755"/>
                    <a:pt x="971" y="732"/>
                  </a:cubicBezTo>
                  <a:lnTo>
                    <a:pt x="971" y="732"/>
                  </a:lnTo>
                  <a:cubicBezTo>
                    <a:pt x="1050" y="715"/>
                    <a:pt x="1111" y="599"/>
                    <a:pt x="1038" y="516"/>
                  </a:cubicBezTo>
                  <a:lnTo>
                    <a:pt x="1038" y="516"/>
                  </a:lnTo>
                  <a:lnTo>
                    <a:pt x="1040" y="515"/>
                  </a:lnTo>
                  <a:cubicBezTo>
                    <a:pt x="1021" y="494"/>
                    <a:pt x="1002" y="473"/>
                    <a:pt x="983" y="452"/>
                  </a:cubicBezTo>
                  <a:lnTo>
                    <a:pt x="983" y="452"/>
                  </a:lnTo>
                  <a:cubicBezTo>
                    <a:pt x="875" y="328"/>
                    <a:pt x="766" y="206"/>
                    <a:pt x="656" y="85"/>
                  </a:cubicBezTo>
                  <a:lnTo>
                    <a:pt x="656" y="85"/>
                  </a:lnTo>
                  <a:cubicBezTo>
                    <a:pt x="656" y="85"/>
                    <a:pt x="656" y="85"/>
                    <a:pt x="656" y="85"/>
                  </a:cubicBezTo>
                  <a:cubicBezTo>
                    <a:pt x="632" y="57"/>
                    <a:pt x="605" y="46"/>
                    <a:pt x="579" y="46"/>
                  </a:cubicBezTo>
                  <a:cubicBezTo>
                    <a:pt x="543" y="46"/>
                    <a:pt x="509" y="68"/>
                    <a:pt x="486" y="99"/>
                  </a:cubicBezTo>
                  <a:lnTo>
                    <a:pt x="486" y="99"/>
                  </a:lnTo>
                  <a:cubicBezTo>
                    <a:pt x="424" y="79"/>
                    <a:pt x="359" y="68"/>
                    <a:pt x="291" y="68"/>
                  </a:cubicBezTo>
                  <a:cubicBezTo>
                    <a:pt x="244" y="68"/>
                    <a:pt x="197" y="73"/>
                    <a:pt x="148" y="85"/>
                  </a:cubicBezTo>
                  <a:cubicBezTo>
                    <a:pt x="87" y="99"/>
                    <a:pt x="46" y="181"/>
                    <a:pt x="69" y="239"/>
                  </a:cubicBezTo>
                  <a:cubicBezTo>
                    <a:pt x="75" y="254"/>
                    <a:pt x="81" y="269"/>
                    <a:pt x="88" y="284"/>
                  </a:cubicBezTo>
                  <a:lnTo>
                    <a:pt x="88" y="284"/>
                  </a:lnTo>
                  <a:cubicBezTo>
                    <a:pt x="35" y="316"/>
                    <a:pt x="0" y="386"/>
                    <a:pt x="34" y="457"/>
                  </a:cubicBezTo>
                  <a:cubicBezTo>
                    <a:pt x="35" y="457"/>
                    <a:pt x="35" y="458"/>
                    <a:pt x="35" y="459"/>
                  </a:cubicBezTo>
                  <a:lnTo>
                    <a:pt x="35" y="459"/>
                  </a:lnTo>
                  <a:cubicBezTo>
                    <a:pt x="35" y="459"/>
                    <a:pt x="35" y="459"/>
                    <a:pt x="34" y="460"/>
                  </a:cubicBezTo>
                  <a:cubicBezTo>
                    <a:pt x="40" y="471"/>
                    <a:pt x="46" y="483"/>
                    <a:pt x="52" y="495"/>
                  </a:cubicBezTo>
                  <a:lnTo>
                    <a:pt x="52" y="495"/>
                  </a:lnTo>
                  <a:cubicBezTo>
                    <a:pt x="117" y="629"/>
                    <a:pt x="185" y="762"/>
                    <a:pt x="256" y="893"/>
                  </a:cubicBezTo>
                  <a:lnTo>
                    <a:pt x="256" y="893"/>
                  </a:lnTo>
                  <a:cubicBezTo>
                    <a:pt x="317" y="1014"/>
                    <a:pt x="379" y="1135"/>
                    <a:pt x="441" y="1256"/>
                  </a:cubicBezTo>
                  <a:cubicBezTo>
                    <a:pt x="454" y="1280"/>
                    <a:pt x="470" y="1296"/>
                    <a:pt x="489" y="1305"/>
                  </a:cubicBezTo>
                  <a:lnTo>
                    <a:pt x="489" y="1305"/>
                  </a:lnTo>
                  <a:cubicBezTo>
                    <a:pt x="509" y="1338"/>
                    <a:pt x="529" y="1371"/>
                    <a:pt x="549" y="1404"/>
                  </a:cubicBezTo>
                  <a:cubicBezTo>
                    <a:pt x="572" y="1442"/>
                    <a:pt x="609" y="1458"/>
                    <a:pt x="647" y="1458"/>
                  </a:cubicBezTo>
                  <a:cubicBezTo>
                    <a:pt x="670" y="1458"/>
                    <a:pt x="693" y="1452"/>
                    <a:pt x="713" y="1442"/>
                  </a:cubicBezTo>
                  <a:lnTo>
                    <a:pt x="713" y="1442"/>
                  </a:lnTo>
                  <a:cubicBezTo>
                    <a:pt x="780" y="1571"/>
                    <a:pt x="848" y="1700"/>
                    <a:pt x="915" y="1829"/>
                  </a:cubicBezTo>
                  <a:cubicBezTo>
                    <a:pt x="935" y="1867"/>
                    <a:pt x="973" y="1885"/>
                    <a:pt x="1012" y="1885"/>
                  </a:cubicBezTo>
                  <a:lnTo>
                    <a:pt x="1012" y="1885"/>
                  </a:lnTo>
                  <a:cubicBezTo>
                    <a:pt x="1012" y="1887"/>
                    <a:pt x="1012" y="1889"/>
                    <a:pt x="1012" y="1890"/>
                  </a:cubicBezTo>
                  <a:lnTo>
                    <a:pt x="1012" y="1890"/>
                  </a:lnTo>
                  <a:cubicBezTo>
                    <a:pt x="943" y="1892"/>
                    <a:pt x="877" y="1972"/>
                    <a:pt x="918" y="2055"/>
                  </a:cubicBezTo>
                  <a:cubicBezTo>
                    <a:pt x="1043" y="2317"/>
                    <a:pt x="1208" y="2556"/>
                    <a:pt x="1400" y="2773"/>
                  </a:cubicBezTo>
                  <a:lnTo>
                    <a:pt x="1400" y="2773"/>
                  </a:lnTo>
                  <a:cubicBezTo>
                    <a:pt x="1449" y="2867"/>
                    <a:pt x="1512" y="2952"/>
                    <a:pt x="1589" y="3029"/>
                  </a:cubicBezTo>
                  <a:cubicBezTo>
                    <a:pt x="1608" y="3049"/>
                    <a:pt x="1634" y="3058"/>
                    <a:pt x="1660" y="3058"/>
                  </a:cubicBezTo>
                  <a:cubicBezTo>
                    <a:pt x="1710" y="3058"/>
                    <a:pt x="1761" y="3024"/>
                    <a:pt x="1767" y="2971"/>
                  </a:cubicBezTo>
                  <a:cubicBezTo>
                    <a:pt x="1769" y="2951"/>
                    <a:pt x="1772" y="2931"/>
                    <a:pt x="1774" y="2911"/>
                  </a:cubicBezTo>
                  <a:lnTo>
                    <a:pt x="1774" y="2911"/>
                  </a:lnTo>
                  <a:cubicBezTo>
                    <a:pt x="1796" y="2897"/>
                    <a:pt x="1814" y="2874"/>
                    <a:pt x="1819" y="2840"/>
                  </a:cubicBezTo>
                  <a:cubicBezTo>
                    <a:pt x="1833" y="2750"/>
                    <a:pt x="1847" y="2661"/>
                    <a:pt x="1861" y="2571"/>
                  </a:cubicBezTo>
                  <a:lnTo>
                    <a:pt x="1861" y="2571"/>
                  </a:lnTo>
                  <a:cubicBezTo>
                    <a:pt x="1862" y="2571"/>
                    <a:pt x="1864" y="2571"/>
                    <a:pt x="1866" y="2571"/>
                  </a:cubicBezTo>
                  <a:cubicBezTo>
                    <a:pt x="1920" y="2571"/>
                    <a:pt x="1974" y="2533"/>
                    <a:pt x="1979" y="2456"/>
                  </a:cubicBezTo>
                  <a:cubicBezTo>
                    <a:pt x="1991" y="2218"/>
                    <a:pt x="1995" y="1979"/>
                    <a:pt x="1990" y="1741"/>
                  </a:cubicBezTo>
                  <a:lnTo>
                    <a:pt x="1990" y="1741"/>
                  </a:lnTo>
                  <a:cubicBezTo>
                    <a:pt x="2032" y="1474"/>
                    <a:pt x="2074" y="1206"/>
                    <a:pt x="2118" y="939"/>
                  </a:cubicBezTo>
                  <a:cubicBezTo>
                    <a:pt x="2130" y="863"/>
                    <a:pt x="2061" y="804"/>
                    <a:pt x="1997" y="804"/>
                  </a:cubicBezTo>
                  <a:cubicBezTo>
                    <a:pt x="1972" y="804"/>
                    <a:pt x="1949" y="813"/>
                    <a:pt x="1930" y="832"/>
                  </a:cubicBezTo>
                  <a:lnTo>
                    <a:pt x="1930" y="832"/>
                  </a:lnTo>
                  <a:cubicBezTo>
                    <a:pt x="1902" y="580"/>
                    <a:pt x="1865" y="329"/>
                    <a:pt x="1819" y="79"/>
                  </a:cubicBezTo>
                  <a:cubicBezTo>
                    <a:pt x="1808" y="31"/>
                    <a:pt x="1754" y="0"/>
                    <a:pt x="1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655518" y="-2707935"/>
              <a:ext cx="53972" cy="27031"/>
            </a:xfrm>
            <a:custGeom>
              <a:avLst/>
              <a:gdLst/>
              <a:ahLst/>
              <a:cxnLst/>
              <a:rect l="l" t="t" r="r" b="b"/>
              <a:pathLst>
                <a:path w="1206" h="604" extrusionOk="0">
                  <a:moveTo>
                    <a:pt x="751" y="1"/>
                  </a:moveTo>
                  <a:cubicBezTo>
                    <a:pt x="710" y="1"/>
                    <a:pt x="692" y="61"/>
                    <a:pt x="733" y="80"/>
                  </a:cubicBezTo>
                  <a:lnTo>
                    <a:pt x="730" y="80"/>
                  </a:lnTo>
                  <a:cubicBezTo>
                    <a:pt x="727" y="103"/>
                    <a:pt x="722" y="124"/>
                    <a:pt x="719" y="147"/>
                  </a:cubicBezTo>
                  <a:cubicBezTo>
                    <a:pt x="687" y="164"/>
                    <a:pt x="652" y="173"/>
                    <a:pt x="617" y="173"/>
                  </a:cubicBezTo>
                  <a:cubicBezTo>
                    <a:pt x="568" y="182"/>
                    <a:pt x="521" y="190"/>
                    <a:pt x="472" y="196"/>
                  </a:cubicBezTo>
                  <a:cubicBezTo>
                    <a:pt x="361" y="211"/>
                    <a:pt x="251" y="231"/>
                    <a:pt x="140" y="243"/>
                  </a:cubicBezTo>
                  <a:cubicBezTo>
                    <a:pt x="30" y="254"/>
                    <a:pt x="1" y="435"/>
                    <a:pt x="123" y="446"/>
                  </a:cubicBezTo>
                  <a:cubicBezTo>
                    <a:pt x="155" y="449"/>
                    <a:pt x="187" y="452"/>
                    <a:pt x="220" y="453"/>
                  </a:cubicBezTo>
                  <a:lnTo>
                    <a:pt x="220" y="453"/>
                  </a:lnTo>
                  <a:cubicBezTo>
                    <a:pt x="207" y="514"/>
                    <a:pt x="235" y="585"/>
                    <a:pt x="309" y="594"/>
                  </a:cubicBezTo>
                  <a:cubicBezTo>
                    <a:pt x="360" y="600"/>
                    <a:pt x="411" y="603"/>
                    <a:pt x="461" y="603"/>
                  </a:cubicBezTo>
                  <a:cubicBezTo>
                    <a:pt x="564" y="603"/>
                    <a:pt x="665" y="591"/>
                    <a:pt x="768" y="565"/>
                  </a:cubicBezTo>
                  <a:cubicBezTo>
                    <a:pt x="854" y="545"/>
                    <a:pt x="955" y="511"/>
                    <a:pt x="1039" y="458"/>
                  </a:cubicBezTo>
                  <a:lnTo>
                    <a:pt x="1039" y="458"/>
                  </a:lnTo>
                  <a:cubicBezTo>
                    <a:pt x="1074" y="444"/>
                    <a:pt x="1109" y="428"/>
                    <a:pt x="1143" y="411"/>
                  </a:cubicBezTo>
                  <a:cubicBezTo>
                    <a:pt x="1198" y="384"/>
                    <a:pt x="1206" y="323"/>
                    <a:pt x="1184" y="275"/>
                  </a:cubicBezTo>
                  <a:lnTo>
                    <a:pt x="1184" y="275"/>
                  </a:lnTo>
                  <a:cubicBezTo>
                    <a:pt x="1183" y="229"/>
                    <a:pt x="1148" y="181"/>
                    <a:pt x="1100" y="181"/>
                  </a:cubicBezTo>
                  <a:cubicBezTo>
                    <a:pt x="1096" y="181"/>
                    <a:pt x="1092" y="181"/>
                    <a:pt x="1088" y="182"/>
                  </a:cubicBezTo>
                  <a:cubicBezTo>
                    <a:pt x="1045" y="189"/>
                    <a:pt x="1005" y="205"/>
                    <a:pt x="966" y="223"/>
                  </a:cubicBezTo>
                  <a:lnTo>
                    <a:pt x="966" y="223"/>
                  </a:lnTo>
                  <a:cubicBezTo>
                    <a:pt x="932" y="226"/>
                    <a:pt x="898" y="228"/>
                    <a:pt x="863" y="231"/>
                  </a:cubicBezTo>
                  <a:lnTo>
                    <a:pt x="863" y="231"/>
                  </a:lnTo>
                  <a:cubicBezTo>
                    <a:pt x="910" y="143"/>
                    <a:pt x="866" y="25"/>
                    <a:pt x="759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3717680" y="-2825010"/>
              <a:ext cx="59968" cy="58313"/>
            </a:xfrm>
            <a:custGeom>
              <a:avLst/>
              <a:gdLst/>
              <a:ahLst/>
              <a:cxnLst/>
              <a:rect l="l" t="t" r="r" b="b"/>
              <a:pathLst>
                <a:path w="1340" h="1303" extrusionOk="0">
                  <a:moveTo>
                    <a:pt x="1279" y="1"/>
                  </a:moveTo>
                  <a:cubicBezTo>
                    <a:pt x="1277" y="1"/>
                    <a:pt x="1274" y="1"/>
                    <a:pt x="1271" y="1"/>
                  </a:cubicBezTo>
                  <a:cubicBezTo>
                    <a:pt x="1146" y="31"/>
                    <a:pt x="1036" y="153"/>
                    <a:pt x="937" y="231"/>
                  </a:cubicBezTo>
                  <a:cubicBezTo>
                    <a:pt x="821" y="330"/>
                    <a:pt x="708" y="435"/>
                    <a:pt x="597" y="542"/>
                  </a:cubicBezTo>
                  <a:cubicBezTo>
                    <a:pt x="376" y="754"/>
                    <a:pt x="141" y="998"/>
                    <a:pt x="7" y="1278"/>
                  </a:cubicBezTo>
                  <a:cubicBezTo>
                    <a:pt x="1" y="1292"/>
                    <a:pt x="11" y="1302"/>
                    <a:pt x="23" y="1302"/>
                  </a:cubicBezTo>
                  <a:cubicBezTo>
                    <a:pt x="27" y="1302"/>
                    <a:pt x="32" y="1301"/>
                    <a:pt x="36" y="1298"/>
                  </a:cubicBezTo>
                  <a:cubicBezTo>
                    <a:pt x="260" y="1103"/>
                    <a:pt x="440" y="865"/>
                    <a:pt x="652" y="658"/>
                  </a:cubicBezTo>
                  <a:cubicBezTo>
                    <a:pt x="769" y="548"/>
                    <a:pt x="885" y="443"/>
                    <a:pt x="1007" y="339"/>
                  </a:cubicBezTo>
                  <a:cubicBezTo>
                    <a:pt x="1112" y="254"/>
                    <a:pt x="1254" y="182"/>
                    <a:pt x="1321" y="63"/>
                  </a:cubicBezTo>
                  <a:cubicBezTo>
                    <a:pt x="1340" y="30"/>
                    <a:pt x="1309" y="1"/>
                    <a:pt x="1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3721037" y="-2831186"/>
              <a:ext cx="64757" cy="55672"/>
            </a:xfrm>
            <a:custGeom>
              <a:avLst/>
              <a:gdLst/>
              <a:ahLst/>
              <a:cxnLst/>
              <a:rect l="l" t="t" r="r" b="b"/>
              <a:pathLst>
                <a:path w="1447" h="1244" extrusionOk="0">
                  <a:moveTo>
                    <a:pt x="1332" y="1"/>
                  </a:moveTo>
                  <a:cubicBezTo>
                    <a:pt x="1132" y="1"/>
                    <a:pt x="907" y="276"/>
                    <a:pt x="795" y="381"/>
                  </a:cubicBezTo>
                  <a:cubicBezTo>
                    <a:pt x="659" y="509"/>
                    <a:pt x="528" y="639"/>
                    <a:pt x="391" y="767"/>
                  </a:cubicBezTo>
                  <a:cubicBezTo>
                    <a:pt x="263" y="892"/>
                    <a:pt x="86" y="1020"/>
                    <a:pt x="10" y="1189"/>
                  </a:cubicBezTo>
                  <a:cubicBezTo>
                    <a:pt x="0" y="1212"/>
                    <a:pt x="19" y="1243"/>
                    <a:pt x="45" y="1243"/>
                  </a:cubicBezTo>
                  <a:cubicBezTo>
                    <a:pt x="49" y="1243"/>
                    <a:pt x="53" y="1243"/>
                    <a:pt x="57" y="1241"/>
                  </a:cubicBezTo>
                  <a:cubicBezTo>
                    <a:pt x="191" y="1186"/>
                    <a:pt x="290" y="1070"/>
                    <a:pt x="388" y="971"/>
                  </a:cubicBezTo>
                  <a:cubicBezTo>
                    <a:pt x="510" y="852"/>
                    <a:pt x="630" y="732"/>
                    <a:pt x="752" y="616"/>
                  </a:cubicBezTo>
                  <a:cubicBezTo>
                    <a:pt x="868" y="500"/>
                    <a:pt x="984" y="384"/>
                    <a:pt x="1100" y="267"/>
                  </a:cubicBezTo>
                  <a:cubicBezTo>
                    <a:pt x="1202" y="166"/>
                    <a:pt x="1298" y="125"/>
                    <a:pt x="1426" y="67"/>
                  </a:cubicBezTo>
                  <a:cubicBezTo>
                    <a:pt x="1443" y="61"/>
                    <a:pt x="1446" y="38"/>
                    <a:pt x="1429" y="26"/>
                  </a:cubicBezTo>
                  <a:cubicBezTo>
                    <a:pt x="1398" y="9"/>
                    <a:pt x="1365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651893" y="-2792072"/>
              <a:ext cx="26180" cy="20586"/>
            </a:xfrm>
            <a:custGeom>
              <a:avLst/>
              <a:gdLst/>
              <a:ahLst/>
              <a:cxnLst/>
              <a:rect l="l" t="t" r="r" b="b"/>
              <a:pathLst>
                <a:path w="585" h="460" extrusionOk="0">
                  <a:moveTo>
                    <a:pt x="215" y="0"/>
                  </a:moveTo>
                  <a:cubicBezTo>
                    <a:pt x="155" y="0"/>
                    <a:pt x="95" y="12"/>
                    <a:pt x="38" y="33"/>
                  </a:cubicBezTo>
                  <a:cubicBezTo>
                    <a:pt x="18" y="42"/>
                    <a:pt x="0" y="65"/>
                    <a:pt x="12" y="88"/>
                  </a:cubicBezTo>
                  <a:cubicBezTo>
                    <a:pt x="41" y="158"/>
                    <a:pt x="73" y="228"/>
                    <a:pt x="102" y="300"/>
                  </a:cubicBezTo>
                  <a:cubicBezTo>
                    <a:pt x="125" y="355"/>
                    <a:pt x="143" y="411"/>
                    <a:pt x="192" y="448"/>
                  </a:cubicBezTo>
                  <a:cubicBezTo>
                    <a:pt x="201" y="456"/>
                    <a:pt x="211" y="459"/>
                    <a:pt x="221" y="459"/>
                  </a:cubicBezTo>
                  <a:cubicBezTo>
                    <a:pt x="227" y="459"/>
                    <a:pt x="233" y="458"/>
                    <a:pt x="239" y="454"/>
                  </a:cubicBezTo>
                  <a:cubicBezTo>
                    <a:pt x="274" y="434"/>
                    <a:pt x="285" y="422"/>
                    <a:pt x="277" y="385"/>
                  </a:cubicBezTo>
                  <a:cubicBezTo>
                    <a:pt x="273" y="367"/>
                    <a:pt x="261" y="360"/>
                    <a:pt x="248" y="360"/>
                  </a:cubicBezTo>
                  <a:cubicBezTo>
                    <a:pt x="242" y="360"/>
                    <a:pt x="236" y="361"/>
                    <a:pt x="230" y="364"/>
                  </a:cubicBezTo>
                  <a:lnTo>
                    <a:pt x="239" y="382"/>
                  </a:lnTo>
                  <a:cubicBezTo>
                    <a:pt x="248" y="394"/>
                    <a:pt x="252" y="400"/>
                    <a:pt x="252" y="400"/>
                  </a:cubicBezTo>
                  <a:cubicBezTo>
                    <a:pt x="251" y="400"/>
                    <a:pt x="249" y="398"/>
                    <a:pt x="245" y="393"/>
                  </a:cubicBezTo>
                  <a:cubicBezTo>
                    <a:pt x="207" y="361"/>
                    <a:pt x="198" y="318"/>
                    <a:pt x="181" y="274"/>
                  </a:cubicBezTo>
                  <a:cubicBezTo>
                    <a:pt x="157" y="217"/>
                    <a:pt x="133" y="158"/>
                    <a:pt x="110" y="101"/>
                  </a:cubicBezTo>
                  <a:lnTo>
                    <a:pt x="110" y="101"/>
                  </a:lnTo>
                  <a:cubicBezTo>
                    <a:pt x="140" y="94"/>
                    <a:pt x="170" y="90"/>
                    <a:pt x="201" y="90"/>
                  </a:cubicBezTo>
                  <a:cubicBezTo>
                    <a:pt x="247" y="90"/>
                    <a:pt x="293" y="98"/>
                    <a:pt x="338" y="114"/>
                  </a:cubicBezTo>
                  <a:cubicBezTo>
                    <a:pt x="422" y="143"/>
                    <a:pt x="468" y="219"/>
                    <a:pt x="547" y="257"/>
                  </a:cubicBezTo>
                  <a:cubicBezTo>
                    <a:pt x="550" y="258"/>
                    <a:pt x="554" y="259"/>
                    <a:pt x="558" y="259"/>
                  </a:cubicBezTo>
                  <a:cubicBezTo>
                    <a:pt x="572" y="259"/>
                    <a:pt x="585" y="247"/>
                    <a:pt x="585" y="230"/>
                  </a:cubicBezTo>
                  <a:cubicBezTo>
                    <a:pt x="576" y="132"/>
                    <a:pt x="463" y="65"/>
                    <a:pt x="378" y="33"/>
                  </a:cubicBezTo>
                  <a:cubicBezTo>
                    <a:pt x="326" y="10"/>
                    <a:pt x="27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651177" y="-2797218"/>
              <a:ext cx="32848" cy="24838"/>
            </a:xfrm>
            <a:custGeom>
              <a:avLst/>
              <a:gdLst/>
              <a:ahLst/>
              <a:cxnLst/>
              <a:rect l="l" t="t" r="r" b="b"/>
              <a:pathLst>
                <a:path w="734" h="555" extrusionOk="0">
                  <a:moveTo>
                    <a:pt x="60" y="1"/>
                  </a:moveTo>
                  <a:cubicBezTo>
                    <a:pt x="23" y="1"/>
                    <a:pt x="1" y="49"/>
                    <a:pt x="19" y="81"/>
                  </a:cubicBezTo>
                  <a:cubicBezTo>
                    <a:pt x="121" y="247"/>
                    <a:pt x="246" y="389"/>
                    <a:pt x="354" y="549"/>
                  </a:cubicBezTo>
                  <a:cubicBezTo>
                    <a:pt x="357" y="553"/>
                    <a:pt x="360" y="554"/>
                    <a:pt x="363" y="554"/>
                  </a:cubicBezTo>
                  <a:cubicBezTo>
                    <a:pt x="370" y="554"/>
                    <a:pt x="375" y="548"/>
                    <a:pt x="371" y="540"/>
                  </a:cubicBezTo>
                  <a:cubicBezTo>
                    <a:pt x="300" y="408"/>
                    <a:pt x="240" y="273"/>
                    <a:pt x="170" y="143"/>
                  </a:cubicBezTo>
                  <a:lnTo>
                    <a:pt x="170" y="143"/>
                  </a:lnTo>
                  <a:cubicBezTo>
                    <a:pt x="245" y="170"/>
                    <a:pt x="319" y="201"/>
                    <a:pt x="391" y="235"/>
                  </a:cubicBezTo>
                  <a:cubicBezTo>
                    <a:pt x="493" y="282"/>
                    <a:pt x="589" y="348"/>
                    <a:pt x="699" y="372"/>
                  </a:cubicBezTo>
                  <a:cubicBezTo>
                    <a:pt x="701" y="372"/>
                    <a:pt x="702" y="372"/>
                    <a:pt x="703" y="372"/>
                  </a:cubicBezTo>
                  <a:cubicBezTo>
                    <a:pt x="719" y="372"/>
                    <a:pt x="734" y="353"/>
                    <a:pt x="723" y="340"/>
                  </a:cubicBezTo>
                  <a:cubicBezTo>
                    <a:pt x="583" y="154"/>
                    <a:pt x="287" y="66"/>
                    <a:pt x="72" y="3"/>
                  </a:cubicBezTo>
                  <a:cubicBezTo>
                    <a:pt x="68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59680" y="-2793996"/>
              <a:ext cx="30834" cy="14276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89" y="1"/>
                  </a:moveTo>
                  <a:cubicBezTo>
                    <a:pt x="68" y="1"/>
                    <a:pt x="49" y="1"/>
                    <a:pt x="30" y="3"/>
                  </a:cubicBezTo>
                  <a:cubicBezTo>
                    <a:pt x="7" y="6"/>
                    <a:pt x="1" y="44"/>
                    <a:pt x="27" y="50"/>
                  </a:cubicBezTo>
                  <a:cubicBezTo>
                    <a:pt x="152" y="67"/>
                    <a:pt x="268" y="93"/>
                    <a:pt x="382" y="143"/>
                  </a:cubicBezTo>
                  <a:cubicBezTo>
                    <a:pt x="483" y="189"/>
                    <a:pt x="565" y="271"/>
                    <a:pt x="666" y="317"/>
                  </a:cubicBezTo>
                  <a:cubicBezTo>
                    <a:pt x="668" y="318"/>
                    <a:pt x="670" y="318"/>
                    <a:pt x="672" y="318"/>
                  </a:cubicBezTo>
                  <a:cubicBezTo>
                    <a:pt x="681" y="318"/>
                    <a:pt x="689" y="307"/>
                    <a:pt x="684" y="297"/>
                  </a:cubicBezTo>
                  <a:cubicBezTo>
                    <a:pt x="591" y="100"/>
                    <a:pt x="306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660396" y="-2796278"/>
              <a:ext cx="22063" cy="11322"/>
            </a:xfrm>
            <a:custGeom>
              <a:avLst/>
              <a:gdLst/>
              <a:ahLst/>
              <a:cxnLst/>
              <a:rect l="l" t="t" r="r" b="b"/>
              <a:pathLst>
                <a:path w="493" h="253" extrusionOk="0">
                  <a:moveTo>
                    <a:pt x="47" y="1"/>
                  </a:moveTo>
                  <a:cubicBezTo>
                    <a:pt x="24" y="1"/>
                    <a:pt x="1" y="26"/>
                    <a:pt x="11" y="57"/>
                  </a:cubicBezTo>
                  <a:cubicBezTo>
                    <a:pt x="31" y="121"/>
                    <a:pt x="127" y="141"/>
                    <a:pt x="180" y="162"/>
                  </a:cubicBezTo>
                  <a:cubicBezTo>
                    <a:pt x="270" y="200"/>
                    <a:pt x="363" y="237"/>
                    <a:pt x="462" y="252"/>
                  </a:cubicBezTo>
                  <a:cubicBezTo>
                    <a:pt x="463" y="252"/>
                    <a:pt x="464" y="252"/>
                    <a:pt x="465" y="252"/>
                  </a:cubicBezTo>
                  <a:cubicBezTo>
                    <a:pt x="486" y="252"/>
                    <a:pt x="493" y="225"/>
                    <a:pt x="476" y="214"/>
                  </a:cubicBezTo>
                  <a:cubicBezTo>
                    <a:pt x="448" y="193"/>
                    <a:pt x="156" y="54"/>
                    <a:pt x="85" y="33"/>
                  </a:cubicBezTo>
                  <a:lnTo>
                    <a:pt x="85" y="33"/>
                  </a:lnTo>
                  <a:cubicBezTo>
                    <a:pt x="77" y="10"/>
                    <a:pt x="62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"/>
          <p:cNvGrpSpPr/>
          <p:nvPr/>
        </p:nvGrpSpPr>
        <p:grpSpPr>
          <a:xfrm>
            <a:off x="6667202" y="129958"/>
            <a:ext cx="258669" cy="229446"/>
            <a:chOff x="8370740" y="-3303067"/>
            <a:chExt cx="258669" cy="229446"/>
          </a:xfrm>
        </p:grpSpPr>
        <p:sp>
          <p:nvSpPr>
            <p:cNvPr id="397" name="Google Shape;397;p3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"/>
          <p:cNvSpPr/>
          <p:nvPr/>
        </p:nvSpPr>
        <p:spPr>
          <a:xfrm>
            <a:off x="3829582" y="391250"/>
            <a:ext cx="133200" cy="1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"/>
          <p:cNvSpPr/>
          <p:nvPr/>
        </p:nvSpPr>
        <p:spPr>
          <a:xfrm>
            <a:off x="7742073" y="4749375"/>
            <a:ext cx="77700" cy="7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" name="Google Shape;422;p3"/>
          <p:cNvGrpSpPr/>
          <p:nvPr/>
        </p:nvGrpSpPr>
        <p:grpSpPr>
          <a:xfrm>
            <a:off x="1399290" y="4534233"/>
            <a:ext cx="258669" cy="229446"/>
            <a:chOff x="8370740" y="-3303067"/>
            <a:chExt cx="258669" cy="229446"/>
          </a:xfrm>
        </p:grpSpPr>
        <p:sp>
          <p:nvSpPr>
            <p:cNvPr id="423" name="Google Shape;423;p3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3"/>
          <p:cNvGrpSpPr/>
          <p:nvPr/>
        </p:nvGrpSpPr>
        <p:grpSpPr>
          <a:xfrm>
            <a:off x="8085363" y="4046060"/>
            <a:ext cx="296127" cy="259300"/>
            <a:chOff x="644238" y="-3411102"/>
            <a:chExt cx="296127" cy="259300"/>
          </a:xfrm>
        </p:grpSpPr>
        <p:sp>
          <p:nvSpPr>
            <p:cNvPr id="447" name="Google Shape;447;p3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8465025" y="585138"/>
            <a:ext cx="296127" cy="259210"/>
            <a:chOff x="551375" y="-478762"/>
            <a:chExt cx="296127" cy="259210"/>
          </a:xfrm>
        </p:grpSpPr>
        <p:sp>
          <p:nvSpPr>
            <p:cNvPr id="471" name="Google Shape;471;p3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3"/>
          <p:cNvGrpSpPr/>
          <p:nvPr/>
        </p:nvGrpSpPr>
        <p:grpSpPr>
          <a:xfrm>
            <a:off x="297215" y="3130399"/>
            <a:ext cx="230117" cy="201524"/>
            <a:chOff x="8509028" y="-1452151"/>
            <a:chExt cx="230117" cy="201524"/>
          </a:xfrm>
        </p:grpSpPr>
        <p:sp>
          <p:nvSpPr>
            <p:cNvPr id="495" name="Google Shape;495;p3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5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726" name="Google Shape;726;p5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7" name="Google Shape;817;p5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8" name="Google Shape;818;p5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19" name="Google Shape;819;p5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0" name="Google Shape;820;p5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1" name="Google Shape;821;p5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2" name="Google Shape;822;p5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3" name="Google Shape;823;p5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4" name="Google Shape;824;p5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5" name="Google Shape;825;p5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6" name="Google Shape;826;p5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7" name="Google Shape;827;p5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8" name="Google Shape;828;p5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29" name="Google Shape;829;p5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0" name="Google Shape;830;p5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1" name="Google Shape;831;p5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2" name="Google Shape;832;p5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3" name="Google Shape;833;p5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4" name="Google Shape;834;p5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5" name="Google Shape;835;p5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6" name="Google Shape;836;p5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7" name="Google Shape;837;p5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8" name="Google Shape;838;p5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9" name="Google Shape;839;p5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0" name="Google Shape;840;p5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1" name="Google Shape;841;p5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2" name="Google Shape;842;p5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" name="Google Shape;843;p5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4" name="Google Shape;844;p5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5" name="Google Shape;845;p5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6" name="Google Shape;846;p5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7" name="Google Shape;847;p5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8" name="Google Shape;848;p5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9" name="Google Shape;849;p5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" name="Google Shape;850;p5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1" name="Google Shape;851;p5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2" name="Google Shape;852;p5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3" name="Google Shape;853;p5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4" name="Google Shape;854;p5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55" name="Google Shape;855;p5"/>
          <p:cNvSpPr txBox="1">
            <a:spLocks noGrp="1"/>
          </p:cNvSpPr>
          <p:nvPr>
            <p:ph type="subTitle" idx="1"/>
          </p:nvPr>
        </p:nvSpPr>
        <p:spPr>
          <a:xfrm>
            <a:off x="720000" y="2901650"/>
            <a:ext cx="30384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5"/>
          <p:cNvSpPr txBox="1">
            <a:spLocks noGrp="1"/>
          </p:cNvSpPr>
          <p:nvPr>
            <p:ph type="subTitle" idx="2"/>
          </p:nvPr>
        </p:nvSpPr>
        <p:spPr>
          <a:xfrm>
            <a:off x="720000" y="2621225"/>
            <a:ext cx="303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7" name="Google Shape;857;p5"/>
          <p:cNvSpPr txBox="1">
            <a:spLocks noGrp="1"/>
          </p:cNvSpPr>
          <p:nvPr>
            <p:ph type="subTitle" idx="3"/>
          </p:nvPr>
        </p:nvSpPr>
        <p:spPr>
          <a:xfrm>
            <a:off x="5361125" y="2901650"/>
            <a:ext cx="30384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5"/>
          <p:cNvSpPr txBox="1">
            <a:spLocks noGrp="1"/>
          </p:cNvSpPr>
          <p:nvPr>
            <p:ph type="subTitle" idx="4"/>
          </p:nvPr>
        </p:nvSpPr>
        <p:spPr>
          <a:xfrm>
            <a:off x="5361125" y="2621225"/>
            <a:ext cx="303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9" name="Google Shape;85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5"/>
          <p:cNvSpPr/>
          <p:nvPr/>
        </p:nvSpPr>
        <p:spPr>
          <a:xfrm>
            <a:off x="5611769" y="209625"/>
            <a:ext cx="133200" cy="13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5"/>
          <p:cNvGrpSpPr/>
          <p:nvPr/>
        </p:nvGrpSpPr>
        <p:grpSpPr>
          <a:xfrm rot="10800000" flipH="1">
            <a:off x="7171202" y="342813"/>
            <a:ext cx="258669" cy="229446"/>
            <a:chOff x="8370740" y="-3303067"/>
            <a:chExt cx="258669" cy="229446"/>
          </a:xfrm>
        </p:grpSpPr>
        <p:sp>
          <p:nvSpPr>
            <p:cNvPr id="862" name="Google Shape;862;p5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p7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1140" name="Google Shape;1140;p7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1" name="Google Shape;1231;p7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2" name="Google Shape;1232;p7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3" name="Google Shape;1233;p7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4" name="Google Shape;1234;p7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5" name="Google Shape;1235;p7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6" name="Google Shape;1236;p7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7" name="Google Shape;1237;p7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8" name="Google Shape;1238;p7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39" name="Google Shape;1239;p7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0" name="Google Shape;1240;p7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1" name="Google Shape;1241;p7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2" name="Google Shape;1242;p7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3" name="Google Shape;1243;p7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4" name="Google Shape;1244;p7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5" name="Google Shape;1245;p7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6" name="Google Shape;1246;p7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7" name="Google Shape;1247;p7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8" name="Google Shape;1248;p7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49" name="Google Shape;1249;p7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0" name="Google Shape;1250;p7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1" name="Google Shape;1251;p7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2" name="Google Shape;1252;p7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3" name="Google Shape;1253;p7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4" name="Google Shape;1254;p7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5" name="Google Shape;1255;p7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6" name="Google Shape;1256;p7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7" name="Google Shape;1257;p7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8" name="Google Shape;1258;p7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59" name="Google Shape;1259;p7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0" name="Google Shape;1260;p7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1" name="Google Shape;1261;p7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2" name="Google Shape;1262;p7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3" name="Google Shape;1263;p7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4" name="Google Shape;1264;p7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5" name="Google Shape;1265;p7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6" name="Google Shape;1266;p7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7" name="Google Shape;1267;p7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68" name="Google Shape;1268;p7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1269" name="Google Shape;1269;p7"/>
          <p:cNvSpPr txBox="1">
            <a:spLocks noGrp="1"/>
          </p:cNvSpPr>
          <p:nvPr>
            <p:ph type="subTitle" idx="1"/>
          </p:nvPr>
        </p:nvSpPr>
        <p:spPr>
          <a:xfrm>
            <a:off x="720000" y="1638625"/>
            <a:ext cx="4568100" cy="2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bert Sans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70" name="Google Shape;1270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1" name="Google Shape;1271;p7"/>
          <p:cNvGrpSpPr/>
          <p:nvPr/>
        </p:nvGrpSpPr>
        <p:grpSpPr>
          <a:xfrm rot="10800000" flipH="1">
            <a:off x="6246211" y="4694488"/>
            <a:ext cx="180308" cy="200851"/>
            <a:chOff x="3642674" y="-2839242"/>
            <a:chExt cx="180308" cy="200851"/>
          </a:xfrm>
        </p:grpSpPr>
        <p:sp>
          <p:nvSpPr>
            <p:cNvPr id="1272" name="Google Shape;1272;p7"/>
            <p:cNvSpPr/>
            <p:nvPr/>
          </p:nvSpPr>
          <p:spPr>
            <a:xfrm>
              <a:off x="3642897" y="-2839242"/>
              <a:ext cx="180084" cy="194405"/>
            </a:xfrm>
            <a:custGeom>
              <a:avLst/>
              <a:gdLst/>
              <a:ahLst/>
              <a:cxnLst/>
              <a:rect l="l" t="t" r="r" b="b"/>
              <a:pathLst>
                <a:path w="4024" h="4344" extrusionOk="0">
                  <a:moveTo>
                    <a:pt x="3050" y="356"/>
                  </a:moveTo>
                  <a:cubicBezTo>
                    <a:pt x="3028" y="587"/>
                    <a:pt x="2972" y="814"/>
                    <a:pt x="2908" y="1037"/>
                  </a:cubicBezTo>
                  <a:cubicBezTo>
                    <a:pt x="2840" y="1277"/>
                    <a:pt x="2772" y="1516"/>
                    <a:pt x="2709" y="1758"/>
                  </a:cubicBezTo>
                  <a:lnTo>
                    <a:pt x="2709" y="1758"/>
                  </a:lnTo>
                  <a:cubicBezTo>
                    <a:pt x="2470" y="1666"/>
                    <a:pt x="2229" y="1583"/>
                    <a:pt x="1985" y="1508"/>
                  </a:cubicBezTo>
                  <a:lnTo>
                    <a:pt x="1985" y="1508"/>
                  </a:lnTo>
                  <a:cubicBezTo>
                    <a:pt x="2155" y="1322"/>
                    <a:pt x="2325" y="1136"/>
                    <a:pt x="2495" y="950"/>
                  </a:cubicBezTo>
                  <a:cubicBezTo>
                    <a:pt x="2634" y="799"/>
                    <a:pt x="2774" y="645"/>
                    <a:pt x="2913" y="494"/>
                  </a:cubicBezTo>
                  <a:cubicBezTo>
                    <a:pt x="2950" y="451"/>
                    <a:pt x="3007" y="405"/>
                    <a:pt x="3050" y="356"/>
                  </a:cubicBezTo>
                  <a:close/>
                  <a:moveTo>
                    <a:pt x="616" y="1281"/>
                  </a:moveTo>
                  <a:lnTo>
                    <a:pt x="616" y="1281"/>
                  </a:lnTo>
                  <a:cubicBezTo>
                    <a:pt x="1015" y="1354"/>
                    <a:pt x="1410" y="1448"/>
                    <a:pt x="1800" y="1563"/>
                  </a:cubicBezTo>
                  <a:lnTo>
                    <a:pt x="1800" y="1563"/>
                  </a:lnTo>
                  <a:cubicBezTo>
                    <a:pt x="1705" y="1667"/>
                    <a:pt x="1610" y="1771"/>
                    <a:pt x="1515" y="1875"/>
                  </a:cubicBezTo>
                  <a:cubicBezTo>
                    <a:pt x="1404" y="1996"/>
                    <a:pt x="1291" y="2118"/>
                    <a:pt x="1179" y="2239"/>
                  </a:cubicBezTo>
                  <a:lnTo>
                    <a:pt x="1179" y="2239"/>
                  </a:lnTo>
                  <a:cubicBezTo>
                    <a:pt x="991" y="1920"/>
                    <a:pt x="802" y="1601"/>
                    <a:pt x="616" y="1281"/>
                  </a:cubicBezTo>
                  <a:close/>
                  <a:moveTo>
                    <a:pt x="2771" y="1899"/>
                  </a:moveTo>
                  <a:cubicBezTo>
                    <a:pt x="3126" y="2040"/>
                    <a:pt x="3474" y="2199"/>
                    <a:pt x="3814" y="2375"/>
                  </a:cubicBezTo>
                  <a:lnTo>
                    <a:pt x="3814" y="2375"/>
                  </a:lnTo>
                  <a:cubicBezTo>
                    <a:pt x="3404" y="2510"/>
                    <a:pt x="2995" y="2646"/>
                    <a:pt x="2585" y="2782"/>
                  </a:cubicBezTo>
                  <a:lnTo>
                    <a:pt x="2585" y="2782"/>
                  </a:lnTo>
                  <a:cubicBezTo>
                    <a:pt x="2627" y="2544"/>
                    <a:pt x="2675" y="2308"/>
                    <a:pt x="2730" y="2072"/>
                  </a:cubicBezTo>
                  <a:cubicBezTo>
                    <a:pt x="2743" y="2014"/>
                    <a:pt x="2757" y="1957"/>
                    <a:pt x="2771" y="1899"/>
                  </a:cubicBezTo>
                  <a:close/>
                  <a:moveTo>
                    <a:pt x="1905" y="1595"/>
                  </a:moveTo>
                  <a:cubicBezTo>
                    <a:pt x="2167" y="1676"/>
                    <a:pt x="2426" y="1765"/>
                    <a:pt x="2682" y="1864"/>
                  </a:cubicBezTo>
                  <a:lnTo>
                    <a:pt x="2682" y="1864"/>
                  </a:lnTo>
                  <a:cubicBezTo>
                    <a:pt x="2662" y="1942"/>
                    <a:pt x="2643" y="2020"/>
                    <a:pt x="2626" y="2098"/>
                  </a:cubicBezTo>
                  <a:cubicBezTo>
                    <a:pt x="2570" y="2336"/>
                    <a:pt x="2520" y="2576"/>
                    <a:pt x="2477" y="2818"/>
                  </a:cubicBezTo>
                  <a:lnTo>
                    <a:pt x="2477" y="2818"/>
                  </a:lnTo>
                  <a:cubicBezTo>
                    <a:pt x="2209" y="2907"/>
                    <a:pt x="1940" y="2996"/>
                    <a:pt x="1672" y="3085"/>
                  </a:cubicBezTo>
                  <a:lnTo>
                    <a:pt x="1672" y="3085"/>
                  </a:lnTo>
                  <a:cubicBezTo>
                    <a:pt x="1526" y="2831"/>
                    <a:pt x="1378" y="2578"/>
                    <a:pt x="1230" y="2326"/>
                  </a:cubicBezTo>
                  <a:lnTo>
                    <a:pt x="1230" y="2326"/>
                  </a:lnTo>
                  <a:cubicBezTo>
                    <a:pt x="1373" y="2172"/>
                    <a:pt x="1516" y="2019"/>
                    <a:pt x="1658" y="1866"/>
                  </a:cubicBezTo>
                  <a:cubicBezTo>
                    <a:pt x="1740" y="1776"/>
                    <a:pt x="1823" y="1685"/>
                    <a:pt x="1905" y="1595"/>
                  </a:cubicBezTo>
                  <a:close/>
                  <a:moveTo>
                    <a:pt x="1147" y="2415"/>
                  </a:moveTo>
                  <a:cubicBezTo>
                    <a:pt x="1283" y="2651"/>
                    <a:pt x="1419" y="2888"/>
                    <a:pt x="1558" y="3123"/>
                  </a:cubicBezTo>
                  <a:lnTo>
                    <a:pt x="1558" y="3123"/>
                  </a:lnTo>
                  <a:cubicBezTo>
                    <a:pt x="1101" y="3274"/>
                    <a:pt x="645" y="3425"/>
                    <a:pt x="189" y="3576"/>
                  </a:cubicBezTo>
                  <a:lnTo>
                    <a:pt x="189" y="3576"/>
                  </a:lnTo>
                  <a:cubicBezTo>
                    <a:pt x="472" y="3162"/>
                    <a:pt x="806" y="2784"/>
                    <a:pt x="1147" y="2415"/>
                  </a:cubicBezTo>
                  <a:close/>
                  <a:moveTo>
                    <a:pt x="2456" y="2939"/>
                  </a:moveTo>
                  <a:cubicBezTo>
                    <a:pt x="2383" y="3368"/>
                    <a:pt x="2331" y="3801"/>
                    <a:pt x="2301" y="4235"/>
                  </a:cubicBezTo>
                  <a:lnTo>
                    <a:pt x="2301" y="4235"/>
                  </a:lnTo>
                  <a:cubicBezTo>
                    <a:pt x="2117" y="3878"/>
                    <a:pt x="1923" y="3527"/>
                    <a:pt x="1725" y="3178"/>
                  </a:cubicBezTo>
                  <a:lnTo>
                    <a:pt x="1725" y="3178"/>
                  </a:lnTo>
                  <a:cubicBezTo>
                    <a:pt x="1969" y="3098"/>
                    <a:pt x="2212" y="3019"/>
                    <a:pt x="2456" y="2939"/>
                  </a:cubicBezTo>
                  <a:close/>
                  <a:moveTo>
                    <a:pt x="2301" y="4238"/>
                  </a:moveTo>
                  <a:lnTo>
                    <a:pt x="2301" y="4238"/>
                  </a:lnTo>
                  <a:cubicBezTo>
                    <a:pt x="2301" y="4238"/>
                    <a:pt x="2301" y="4239"/>
                    <a:pt x="2301" y="4240"/>
                  </a:cubicBezTo>
                  <a:lnTo>
                    <a:pt x="2301" y="4240"/>
                  </a:lnTo>
                  <a:cubicBezTo>
                    <a:pt x="2301" y="4239"/>
                    <a:pt x="2300" y="4238"/>
                    <a:pt x="2300" y="4238"/>
                  </a:cubicBezTo>
                  <a:close/>
                  <a:moveTo>
                    <a:pt x="3105" y="0"/>
                  </a:moveTo>
                  <a:cubicBezTo>
                    <a:pt x="3084" y="0"/>
                    <a:pt x="3063" y="12"/>
                    <a:pt x="3056" y="38"/>
                  </a:cubicBezTo>
                  <a:cubicBezTo>
                    <a:pt x="3038" y="110"/>
                    <a:pt x="3033" y="218"/>
                    <a:pt x="2980" y="276"/>
                  </a:cubicBezTo>
                  <a:cubicBezTo>
                    <a:pt x="2910" y="351"/>
                    <a:pt x="2841" y="427"/>
                    <a:pt x="2771" y="506"/>
                  </a:cubicBezTo>
                  <a:cubicBezTo>
                    <a:pt x="2631" y="657"/>
                    <a:pt x="2492" y="808"/>
                    <a:pt x="2352" y="962"/>
                  </a:cubicBezTo>
                  <a:cubicBezTo>
                    <a:pt x="2195" y="1133"/>
                    <a:pt x="2037" y="1304"/>
                    <a:pt x="1880" y="1476"/>
                  </a:cubicBezTo>
                  <a:lnTo>
                    <a:pt x="1880" y="1476"/>
                  </a:lnTo>
                  <a:cubicBezTo>
                    <a:pt x="1436" y="1344"/>
                    <a:pt x="983" y="1240"/>
                    <a:pt x="524" y="1162"/>
                  </a:cubicBezTo>
                  <a:cubicBezTo>
                    <a:pt x="520" y="1162"/>
                    <a:pt x="517" y="1161"/>
                    <a:pt x="514" y="1161"/>
                  </a:cubicBezTo>
                  <a:cubicBezTo>
                    <a:pt x="476" y="1161"/>
                    <a:pt x="450" y="1204"/>
                    <a:pt x="472" y="1241"/>
                  </a:cubicBezTo>
                  <a:cubicBezTo>
                    <a:pt x="682" y="1601"/>
                    <a:pt x="889" y="1964"/>
                    <a:pt x="1097" y="2327"/>
                  </a:cubicBezTo>
                  <a:lnTo>
                    <a:pt x="1097" y="2327"/>
                  </a:lnTo>
                  <a:cubicBezTo>
                    <a:pt x="712" y="2746"/>
                    <a:pt x="333" y="3172"/>
                    <a:pt x="21" y="3648"/>
                  </a:cubicBezTo>
                  <a:cubicBezTo>
                    <a:pt x="1" y="3678"/>
                    <a:pt x="34" y="3717"/>
                    <a:pt x="65" y="3717"/>
                  </a:cubicBezTo>
                  <a:cubicBezTo>
                    <a:pt x="70" y="3717"/>
                    <a:pt x="75" y="3716"/>
                    <a:pt x="79" y="3714"/>
                  </a:cubicBezTo>
                  <a:cubicBezTo>
                    <a:pt x="590" y="3548"/>
                    <a:pt x="1101" y="3381"/>
                    <a:pt x="1612" y="3215"/>
                  </a:cubicBezTo>
                  <a:lnTo>
                    <a:pt x="1612" y="3215"/>
                  </a:lnTo>
                  <a:cubicBezTo>
                    <a:pt x="1821" y="3569"/>
                    <a:pt x="2036" y="3920"/>
                    <a:pt x="2259" y="4264"/>
                  </a:cubicBezTo>
                  <a:cubicBezTo>
                    <a:pt x="2265" y="4273"/>
                    <a:pt x="2272" y="4276"/>
                    <a:pt x="2279" y="4276"/>
                  </a:cubicBezTo>
                  <a:cubicBezTo>
                    <a:pt x="2287" y="4276"/>
                    <a:pt x="2295" y="4272"/>
                    <a:pt x="2299" y="4265"/>
                  </a:cubicBezTo>
                  <a:lnTo>
                    <a:pt x="2299" y="4265"/>
                  </a:lnTo>
                  <a:cubicBezTo>
                    <a:pt x="2299" y="4276"/>
                    <a:pt x="2298" y="4287"/>
                    <a:pt x="2297" y="4299"/>
                  </a:cubicBezTo>
                  <a:cubicBezTo>
                    <a:pt x="2296" y="4328"/>
                    <a:pt x="2321" y="4343"/>
                    <a:pt x="2347" y="4343"/>
                  </a:cubicBezTo>
                  <a:cubicBezTo>
                    <a:pt x="2369" y="4343"/>
                    <a:pt x="2392" y="4331"/>
                    <a:pt x="2393" y="4305"/>
                  </a:cubicBezTo>
                  <a:cubicBezTo>
                    <a:pt x="2431" y="3834"/>
                    <a:pt x="2486" y="3367"/>
                    <a:pt x="2564" y="2904"/>
                  </a:cubicBezTo>
                  <a:lnTo>
                    <a:pt x="2564" y="2904"/>
                  </a:lnTo>
                  <a:cubicBezTo>
                    <a:pt x="3034" y="2750"/>
                    <a:pt x="3505" y="2596"/>
                    <a:pt x="3974" y="2441"/>
                  </a:cubicBezTo>
                  <a:cubicBezTo>
                    <a:pt x="4021" y="2424"/>
                    <a:pt x="4024" y="2360"/>
                    <a:pt x="3980" y="2337"/>
                  </a:cubicBezTo>
                  <a:cubicBezTo>
                    <a:pt x="3596" y="2132"/>
                    <a:pt x="3202" y="1951"/>
                    <a:pt x="2798" y="1792"/>
                  </a:cubicBezTo>
                  <a:lnTo>
                    <a:pt x="2798" y="1792"/>
                  </a:lnTo>
                  <a:cubicBezTo>
                    <a:pt x="2865" y="1531"/>
                    <a:pt x="2940" y="1274"/>
                    <a:pt x="3015" y="1014"/>
                  </a:cubicBezTo>
                  <a:cubicBezTo>
                    <a:pt x="3105" y="697"/>
                    <a:pt x="3172" y="375"/>
                    <a:pt x="3152" y="43"/>
                  </a:cubicBezTo>
                  <a:cubicBezTo>
                    <a:pt x="3150" y="15"/>
                    <a:pt x="3128" y="0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3662455" y="-2787865"/>
              <a:ext cx="116312" cy="127231"/>
            </a:xfrm>
            <a:custGeom>
              <a:avLst/>
              <a:gdLst/>
              <a:ahLst/>
              <a:cxnLst/>
              <a:rect l="l" t="t" r="r" b="b"/>
              <a:pathLst>
                <a:path w="2599" h="2843" extrusionOk="0">
                  <a:moveTo>
                    <a:pt x="1536" y="1008"/>
                  </a:moveTo>
                  <a:cubicBezTo>
                    <a:pt x="1544" y="1011"/>
                    <a:pt x="1552" y="1014"/>
                    <a:pt x="1560" y="1017"/>
                  </a:cubicBezTo>
                  <a:lnTo>
                    <a:pt x="1560" y="1017"/>
                  </a:lnTo>
                  <a:cubicBezTo>
                    <a:pt x="1561" y="1025"/>
                    <a:pt x="1562" y="1033"/>
                    <a:pt x="1562" y="1041"/>
                  </a:cubicBezTo>
                  <a:lnTo>
                    <a:pt x="1562" y="1041"/>
                  </a:lnTo>
                  <a:cubicBezTo>
                    <a:pt x="1553" y="1030"/>
                    <a:pt x="1545" y="1019"/>
                    <a:pt x="1536" y="1008"/>
                  </a:cubicBezTo>
                  <a:close/>
                  <a:moveTo>
                    <a:pt x="2008" y="1367"/>
                  </a:moveTo>
                  <a:cubicBezTo>
                    <a:pt x="2005" y="1526"/>
                    <a:pt x="2003" y="1721"/>
                    <a:pt x="1949" y="1875"/>
                  </a:cubicBezTo>
                  <a:lnTo>
                    <a:pt x="1949" y="1875"/>
                  </a:lnTo>
                  <a:cubicBezTo>
                    <a:pt x="1949" y="1859"/>
                    <a:pt x="1949" y="1843"/>
                    <a:pt x="1950" y="1827"/>
                  </a:cubicBezTo>
                  <a:lnTo>
                    <a:pt x="1950" y="1827"/>
                  </a:lnTo>
                  <a:cubicBezTo>
                    <a:pt x="1973" y="1674"/>
                    <a:pt x="1992" y="1520"/>
                    <a:pt x="2008" y="1367"/>
                  </a:cubicBezTo>
                  <a:close/>
                  <a:moveTo>
                    <a:pt x="1625" y="1785"/>
                  </a:moveTo>
                  <a:lnTo>
                    <a:pt x="1625" y="1785"/>
                  </a:lnTo>
                  <a:cubicBezTo>
                    <a:pt x="1629" y="1821"/>
                    <a:pt x="1632" y="1857"/>
                    <a:pt x="1635" y="1894"/>
                  </a:cubicBezTo>
                  <a:lnTo>
                    <a:pt x="1635" y="1894"/>
                  </a:lnTo>
                  <a:cubicBezTo>
                    <a:pt x="1618" y="1859"/>
                    <a:pt x="1602" y="1824"/>
                    <a:pt x="1585" y="1789"/>
                  </a:cubicBezTo>
                  <a:lnTo>
                    <a:pt x="1585" y="1789"/>
                  </a:lnTo>
                  <a:cubicBezTo>
                    <a:pt x="1588" y="1789"/>
                    <a:pt x="1591" y="1789"/>
                    <a:pt x="1594" y="1789"/>
                  </a:cubicBezTo>
                  <a:cubicBezTo>
                    <a:pt x="1604" y="1789"/>
                    <a:pt x="1615" y="1788"/>
                    <a:pt x="1625" y="1785"/>
                  </a:cubicBezTo>
                  <a:close/>
                  <a:moveTo>
                    <a:pt x="1076" y="1621"/>
                  </a:moveTo>
                  <a:cubicBezTo>
                    <a:pt x="1150" y="1740"/>
                    <a:pt x="1227" y="1858"/>
                    <a:pt x="1306" y="1975"/>
                  </a:cubicBezTo>
                  <a:lnTo>
                    <a:pt x="1306" y="1975"/>
                  </a:lnTo>
                  <a:cubicBezTo>
                    <a:pt x="1254" y="1902"/>
                    <a:pt x="1203" y="1828"/>
                    <a:pt x="1154" y="1753"/>
                  </a:cubicBezTo>
                  <a:cubicBezTo>
                    <a:pt x="1143" y="1735"/>
                    <a:pt x="1114" y="1687"/>
                    <a:pt x="1076" y="1621"/>
                  </a:cubicBezTo>
                  <a:close/>
                  <a:moveTo>
                    <a:pt x="140" y="0"/>
                  </a:moveTo>
                  <a:cubicBezTo>
                    <a:pt x="72" y="0"/>
                    <a:pt x="1" y="72"/>
                    <a:pt x="29" y="145"/>
                  </a:cubicBezTo>
                  <a:cubicBezTo>
                    <a:pt x="159" y="476"/>
                    <a:pt x="334" y="785"/>
                    <a:pt x="552" y="1065"/>
                  </a:cubicBezTo>
                  <a:lnTo>
                    <a:pt x="552" y="1065"/>
                  </a:lnTo>
                  <a:cubicBezTo>
                    <a:pt x="637" y="1254"/>
                    <a:pt x="734" y="1437"/>
                    <a:pt x="837" y="1616"/>
                  </a:cubicBezTo>
                  <a:cubicBezTo>
                    <a:pt x="1074" y="2031"/>
                    <a:pt x="1363" y="2413"/>
                    <a:pt x="1686" y="2767"/>
                  </a:cubicBezTo>
                  <a:lnTo>
                    <a:pt x="1686" y="2767"/>
                  </a:lnTo>
                  <a:cubicBezTo>
                    <a:pt x="1687" y="2768"/>
                    <a:pt x="1688" y="2769"/>
                    <a:pt x="1689" y="2770"/>
                  </a:cubicBezTo>
                  <a:cubicBezTo>
                    <a:pt x="1694" y="2777"/>
                    <a:pt x="1700" y="2784"/>
                    <a:pt x="1707" y="2789"/>
                  </a:cubicBezTo>
                  <a:lnTo>
                    <a:pt x="1707" y="2789"/>
                  </a:lnTo>
                  <a:cubicBezTo>
                    <a:pt x="1714" y="2798"/>
                    <a:pt x="1722" y="2806"/>
                    <a:pt x="1729" y="2814"/>
                  </a:cubicBezTo>
                  <a:cubicBezTo>
                    <a:pt x="1749" y="2834"/>
                    <a:pt x="1771" y="2843"/>
                    <a:pt x="1793" y="2843"/>
                  </a:cubicBezTo>
                  <a:cubicBezTo>
                    <a:pt x="1854" y="2843"/>
                    <a:pt x="1910" y="2773"/>
                    <a:pt x="1895" y="2709"/>
                  </a:cubicBezTo>
                  <a:cubicBezTo>
                    <a:pt x="1887" y="2677"/>
                    <a:pt x="1879" y="2646"/>
                    <a:pt x="1869" y="2614"/>
                  </a:cubicBezTo>
                  <a:lnTo>
                    <a:pt x="1869" y="2614"/>
                  </a:lnTo>
                  <a:cubicBezTo>
                    <a:pt x="1867" y="2519"/>
                    <a:pt x="1864" y="2423"/>
                    <a:pt x="1860" y="2328"/>
                  </a:cubicBezTo>
                  <a:lnTo>
                    <a:pt x="1860" y="2328"/>
                  </a:lnTo>
                  <a:cubicBezTo>
                    <a:pt x="1864" y="2320"/>
                    <a:pt x="1867" y="2311"/>
                    <a:pt x="1869" y="2302"/>
                  </a:cubicBezTo>
                  <a:cubicBezTo>
                    <a:pt x="1870" y="2294"/>
                    <a:pt x="1872" y="2286"/>
                    <a:pt x="1874" y="2277"/>
                  </a:cubicBezTo>
                  <a:lnTo>
                    <a:pt x="1874" y="2277"/>
                  </a:lnTo>
                  <a:cubicBezTo>
                    <a:pt x="1882" y="2275"/>
                    <a:pt x="1890" y="2272"/>
                    <a:pt x="1898" y="2267"/>
                  </a:cubicBezTo>
                  <a:cubicBezTo>
                    <a:pt x="2165" y="2101"/>
                    <a:pt x="2180" y="1767"/>
                    <a:pt x="2203" y="1485"/>
                  </a:cubicBezTo>
                  <a:cubicBezTo>
                    <a:pt x="2211" y="1376"/>
                    <a:pt x="2217" y="1267"/>
                    <a:pt x="2221" y="1158"/>
                  </a:cubicBezTo>
                  <a:lnTo>
                    <a:pt x="2221" y="1158"/>
                  </a:lnTo>
                  <a:cubicBezTo>
                    <a:pt x="2231" y="1162"/>
                    <a:pt x="2242" y="1164"/>
                    <a:pt x="2254" y="1164"/>
                  </a:cubicBezTo>
                  <a:cubicBezTo>
                    <a:pt x="2259" y="1164"/>
                    <a:pt x="2265" y="1163"/>
                    <a:pt x="2270" y="1163"/>
                  </a:cubicBezTo>
                  <a:cubicBezTo>
                    <a:pt x="2331" y="1157"/>
                    <a:pt x="2392" y="1151"/>
                    <a:pt x="2453" y="1145"/>
                  </a:cubicBezTo>
                  <a:cubicBezTo>
                    <a:pt x="2561" y="1133"/>
                    <a:pt x="2598" y="988"/>
                    <a:pt x="2497" y="936"/>
                  </a:cubicBezTo>
                  <a:cubicBezTo>
                    <a:pt x="2409" y="890"/>
                    <a:pt x="2320" y="846"/>
                    <a:pt x="2230" y="805"/>
                  </a:cubicBezTo>
                  <a:lnTo>
                    <a:pt x="2230" y="805"/>
                  </a:lnTo>
                  <a:cubicBezTo>
                    <a:pt x="2231" y="658"/>
                    <a:pt x="2230" y="510"/>
                    <a:pt x="2226" y="363"/>
                  </a:cubicBezTo>
                  <a:cubicBezTo>
                    <a:pt x="2225" y="301"/>
                    <a:pt x="2176" y="269"/>
                    <a:pt x="2125" y="269"/>
                  </a:cubicBezTo>
                  <a:cubicBezTo>
                    <a:pt x="2088" y="269"/>
                    <a:pt x="2050" y="287"/>
                    <a:pt x="2029" y="323"/>
                  </a:cubicBezTo>
                  <a:cubicBezTo>
                    <a:pt x="1998" y="376"/>
                    <a:pt x="1967" y="430"/>
                    <a:pt x="1938" y="484"/>
                  </a:cubicBezTo>
                  <a:lnTo>
                    <a:pt x="1938" y="484"/>
                  </a:lnTo>
                  <a:cubicBezTo>
                    <a:pt x="1902" y="492"/>
                    <a:pt x="1870" y="517"/>
                    <a:pt x="1863" y="561"/>
                  </a:cubicBezTo>
                  <a:cubicBezTo>
                    <a:pt x="1859" y="589"/>
                    <a:pt x="1854" y="618"/>
                    <a:pt x="1850" y="647"/>
                  </a:cubicBezTo>
                  <a:lnTo>
                    <a:pt x="1850" y="647"/>
                  </a:lnTo>
                  <a:cubicBezTo>
                    <a:pt x="1803" y="629"/>
                    <a:pt x="1756" y="612"/>
                    <a:pt x="1708" y="595"/>
                  </a:cubicBezTo>
                  <a:lnTo>
                    <a:pt x="1708" y="595"/>
                  </a:lnTo>
                  <a:cubicBezTo>
                    <a:pt x="1689" y="565"/>
                    <a:pt x="1655" y="550"/>
                    <a:pt x="1621" y="550"/>
                  </a:cubicBezTo>
                  <a:cubicBezTo>
                    <a:pt x="1610" y="550"/>
                    <a:pt x="1599" y="552"/>
                    <a:pt x="1589" y="555"/>
                  </a:cubicBezTo>
                  <a:lnTo>
                    <a:pt x="1589" y="555"/>
                  </a:lnTo>
                  <a:cubicBezTo>
                    <a:pt x="1448" y="509"/>
                    <a:pt x="1305" y="468"/>
                    <a:pt x="1162" y="432"/>
                  </a:cubicBezTo>
                  <a:lnTo>
                    <a:pt x="1162" y="432"/>
                  </a:lnTo>
                  <a:cubicBezTo>
                    <a:pt x="1148" y="427"/>
                    <a:pt x="1133" y="423"/>
                    <a:pt x="1119" y="418"/>
                  </a:cubicBezTo>
                  <a:lnTo>
                    <a:pt x="1119" y="418"/>
                  </a:lnTo>
                  <a:cubicBezTo>
                    <a:pt x="1075" y="336"/>
                    <a:pt x="1029" y="255"/>
                    <a:pt x="982" y="174"/>
                  </a:cubicBezTo>
                  <a:cubicBezTo>
                    <a:pt x="963" y="142"/>
                    <a:pt x="929" y="128"/>
                    <a:pt x="895" y="128"/>
                  </a:cubicBezTo>
                  <a:cubicBezTo>
                    <a:pt x="835" y="128"/>
                    <a:pt x="774" y="171"/>
                    <a:pt x="785" y="241"/>
                  </a:cubicBezTo>
                  <a:cubicBezTo>
                    <a:pt x="788" y="261"/>
                    <a:pt x="791" y="281"/>
                    <a:pt x="795" y="301"/>
                  </a:cubicBezTo>
                  <a:lnTo>
                    <a:pt x="795" y="301"/>
                  </a:lnTo>
                  <a:cubicBezTo>
                    <a:pt x="775" y="289"/>
                    <a:pt x="754" y="278"/>
                    <a:pt x="732" y="267"/>
                  </a:cubicBezTo>
                  <a:cubicBezTo>
                    <a:pt x="715" y="259"/>
                    <a:pt x="698" y="255"/>
                    <a:pt x="681" y="255"/>
                  </a:cubicBezTo>
                  <a:cubicBezTo>
                    <a:pt x="648" y="255"/>
                    <a:pt x="619" y="270"/>
                    <a:pt x="598" y="294"/>
                  </a:cubicBezTo>
                  <a:lnTo>
                    <a:pt x="598" y="294"/>
                  </a:lnTo>
                  <a:cubicBezTo>
                    <a:pt x="560" y="275"/>
                    <a:pt x="522" y="256"/>
                    <a:pt x="484" y="238"/>
                  </a:cubicBezTo>
                  <a:lnTo>
                    <a:pt x="484" y="238"/>
                  </a:lnTo>
                  <a:cubicBezTo>
                    <a:pt x="456" y="204"/>
                    <a:pt x="427" y="170"/>
                    <a:pt x="398" y="136"/>
                  </a:cubicBezTo>
                  <a:cubicBezTo>
                    <a:pt x="389" y="127"/>
                    <a:pt x="378" y="123"/>
                    <a:pt x="368" y="123"/>
                  </a:cubicBezTo>
                  <a:cubicBezTo>
                    <a:pt x="348" y="123"/>
                    <a:pt x="328" y="136"/>
                    <a:pt x="319" y="155"/>
                  </a:cubicBezTo>
                  <a:lnTo>
                    <a:pt x="319" y="155"/>
                  </a:lnTo>
                  <a:cubicBezTo>
                    <a:pt x="282" y="113"/>
                    <a:pt x="244" y="71"/>
                    <a:pt x="206" y="29"/>
                  </a:cubicBezTo>
                  <a:cubicBezTo>
                    <a:pt x="188" y="9"/>
                    <a:pt x="16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3726184" y="-2760923"/>
              <a:ext cx="86686" cy="44484"/>
            </a:xfrm>
            <a:custGeom>
              <a:avLst/>
              <a:gdLst/>
              <a:ahLst/>
              <a:cxnLst/>
              <a:rect l="l" t="t" r="r" b="b"/>
              <a:pathLst>
                <a:path w="1937" h="994" extrusionOk="0">
                  <a:moveTo>
                    <a:pt x="680" y="1"/>
                  </a:moveTo>
                  <a:cubicBezTo>
                    <a:pt x="595" y="1"/>
                    <a:pt x="542" y="117"/>
                    <a:pt x="611" y="186"/>
                  </a:cubicBezTo>
                  <a:cubicBezTo>
                    <a:pt x="635" y="211"/>
                    <a:pt x="660" y="235"/>
                    <a:pt x="686" y="259"/>
                  </a:cubicBezTo>
                  <a:lnTo>
                    <a:pt x="686" y="259"/>
                  </a:lnTo>
                  <a:cubicBezTo>
                    <a:pt x="500" y="198"/>
                    <a:pt x="314" y="138"/>
                    <a:pt x="128" y="78"/>
                  </a:cubicBezTo>
                  <a:cubicBezTo>
                    <a:pt x="119" y="75"/>
                    <a:pt x="110" y="74"/>
                    <a:pt x="102" y="74"/>
                  </a:cubicBezTo>
                  <a:cubicBezTo>
                    <a:pt x="19" y="74"/>
                    <a:pt x="0" y="212"/>
                    <a:pt x="93" y="244"/>
                  </a:cubicBezTo>
                  <a:cubicBezTo>
                    <a:pt x="253" y="299"/>
                    <a:pt x="412" y="353"/>
                    <a:pt x="571" y="407"/>
                  </a:cubicBezTo>
                  <a:lnTo>
                    <a:pt x="571" y="407"/>
                  </a:lnTo>
                  <a:cubicBezTo>
                    <a:pt x="559" y="427"/>
                    <a:pt x="553" y="450"/>
                    <a:pt x="556" y="475"/>
                  </a:cubicBezTo>
                  <a:lnTo>
                    <a:pt x="556" y="475"/>
                  </a:lnTo>
                  <a:cubicBezTo>
                    <a:pt x="444" y="486"/>
                    <a:pt x="331" y="502"/>
                    <a:pt x="218" y="523"/>
                  </a:cubicBezTo>
                  <a:cubicBezTo>
                    <a:pt x="111" y="543"/>
                    <a:pt x="137" y="700"/>
                    <a:pt x="227" y="720"/>
                  </a:cubicBezTo>
                  <a:cubicBezTo>
                    <a:pt x="332" y="745"/>
                    <a:pt x="438" y="765"/>
                    <a:pt x="544" y="782"/>
                  </a:cubicBezTo>
                  <a:lnTo>
                    <a:pt x="544" y="782"/>
                  </a:lnTo>
                  <a:cubicBezTo>
                    <a:pt x="539" y="783"/>
                    <a:pt x="534" y="783"/>
                    <a:pt x="529" y="784"/>
                  </a:cubicBezTo>
                  <a:cubicBezTo>
                    <a:pt x="402" y="807"/>
                    <a:pt x="404" y="994"/>
                    <a:pt x="538" y="994"/>
                  </a:cubicBezTo>
                  <a:cubicBezTo>
                    <a:pt x="539" y="994"/>
                    <a:pt x="540" y="994"/>
                    <a:pt x="541" y="994"/>
                  </a:cubicBezTo>
                  <a:cubicBezTo>
                    <a:pt x="812" y="988"/>
                    <a:pt x="1077" y="942"/>
                    <a:pt x="1332" y="856"/>
                  </a:cubicBezTo>
                  <a:lnTo>
                    <a:pt x="1332" y="856"/>
                  </a:lnTo>
                  <a:cubicBezTo>
                    <a:pt x="1487" y="829"/>
                    <a:pt x="1642" y="803"/>
                    <a:pt x="1796" y="776"/>
                  </a:cubicBezTo>
                  <a:cubicBezTo>
                    <a:pt x="1796" y="775"/>
                    <a:pt x="1796" y="775"/>
                    <a:pt x="1796" y="775"/>
                  </a:cubicBezTo>
                  <a:lnTo>
                    <a:pt x="1796" y="775"/>
                  </a:lnTo>
                  <a:cubicBezTo>
                    <a:pt x="1805" y="773"/>
                    <a:pt x="1814" y="772"/>
                    <a:pt x="1823" y="770"/>
                  </a:cubicBezTo>
                  <a:cubicBezTo>
                    <a:pt x="1936" y="748"/>
                    <a:pt x="1907" y="565"/>
                    <a:pt x="1801" y="565"/>
                  </a:cubicBezTo>
                  <a:cubicBezTo>
                    <a:pt x="1796" y="565"/>
                    <a:pt x="1791" y="565"/>
                    <a:pt x="1785" y="566"/>
                  </a:cubicBezTo>
                  <a:cubicBezTo>
                    <a:pt x="1776" y="568"/>
                    <a:pt x="1768" y="569"/>
                    <a:pt x="1759" y="571"/>
                  </a:cubicBezTo>
                  <a:lnTo>
                    <a:pt x="1759" y="571"/>
                  </a:lnTo>
                  <a:cubicBezTo>
                    <a:pt x="1759" y="570"/>
                    <a:pt x="1759" y="570"/>
                    <a:pt x="1759" y="569"/>
                  </a:cubicBezTo>
                  <a:cubicBezTo>
                    <a:pt x="1726" y="576"/>
                    <a:pt x="1693" y="580"/>
                    <a:pt x="1661" y="583"/>
                  </a:cubicBezTo>
                  <a:lnTo>
                    <a:pt x="1661" y="583"/>
                  </a:lnTo>
                  <a:cubicBezTo>
                    <a:pt x="1657" y="581"/>
                    <a:pt x="1654" y="578"/>
                    <a:pt x="1651" y="576"/>
                  </a:cubicBezTo>
                  <a:lnTo>
                    <a:pt x="1651" y="576"/>
                  </a:lnTo>
                  <a:cubicBezTo>
                    <a:pt x="1651" y="576"/>
                    <a:pt x="1651" y="575"/>
                    <a:pt x="1651" y="575"/>
                  </a:cubicBezTo>
                  <a:cubicBezTo>
                    <a:pt x="1650" y="575"/>
                    <a:pt x="1649" y="574"/>
                    <a:pt x="1648" y="574"/>
                  </a:cubicBezTo>
                  <a:lnTo>
                    <a:pt x="1648" y="574"/>
                  </a:lnTo>
                  <a:cubicBezTo>
                    <a:pt x="1354" y="366"/>
                    <a:pt x="1049" y="178"/>
                    <a:pt x="730" y="14"/>
                  </a:cubicBezTo>
                  <a:cubicBezTo>
                    <a:pt x="712" y="5"/>
                    <a:pt x="695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3654757" y="-2738994"/>
              <a:ext cx="73663" cy="53121"/>
            </a:xfrm>
            <a:custGeom>
              <a:avLst/>
              <a:gdLst/>
              <a:ahLst/>
              <a:cxnLst/>
              <a:rect l="l" t="t" r="r" b="b"/>
              <a:pathLst>
                <a:path w="1646" h="1187" extrusionOk="0">
                  <a:moveTo>
                    <a:pt x="1056" y="849"/>
                  </a:moveTo>
                  <a:cubicBezTo>
                    <a:pt x="1028" y="857"/>
                    <a:pt x="1001" y="866"/>
                    <a:pt x="974" y="875"/>
                  </a:cubicBezTo>
                  <a:lnTo>
                    <a:pt x="974" y="875"/>
                  </a:lnTo>
                  <a:cubicBezTo>
                    <a:pt x="976" y="867"/>
                    <a:pt x="978" y="859"/>
                    <a:pt x="980" y="852"/>
                  </a:cubicBezTo>
                  <a:lnTo>
                    <a:pt x="980" y="852"/>
                  </a:lnTo>
                  <a:cubicBezTo>
                    <a:pt x="1005" y="850"/>
                    <a:pt x="1031" y="849"/>
                    <a:pt x="1056" y="849"/>
                  </a:cubicBezTo>
                  <a:close/>
                  <a:moveTo>
                    <a:pt x="1355" y="1"/>
                  </a:moveTo>
                  <a:cubicBezTo>
                    <a:pt x="1329" y="1"/>
                    <a:pt x="1301" y="11"/>
                    <a:pt x="1276" y="33"/>
                  </a:cubicBezTo>
                  <a:lnTo>
                    <a:pt x="1203" y="102"/>
                  </a:lnTo>
                  <a:lnTo>
                    <a:pt x="1203" y="102"/>
                  </a:lnTo>
                  <a:cubicBezTo>
                    <a:pt x="1200" y="102"/>
                    <a:pt x="1197" y="103"/>
                    <a:pt x="1195" y="104"/>
                  </a:cubicBezTo>
                  <a:lnTo>
                    <a:pt x="1195" y="104"/>
                  </a:lnTo>
                  <a:cubicBezTo>
                    <a:pt x="1175" y="71"/>
                    <a:pt x="1139" y="49"/>
                    <a:pt x="1102" y="49"/>
                  </a:cubicBezTo>
                  <a:cubicBezTo>
                    <a:pt x="1075" y="49"/>
                    <a:pt x="1047" y="60"/>
                    <a:pt x="1024" y="85"/>
                  </a:cubicBezTo>
                  <a:cubicBezTo>
                    <a:pt x="993" y="117"/>
                    <a:pt x="962" y="150"/>
                    <a:pt x="931" y="182"/>
                  </a:cubicBezTo>
                  <a:lnTo>
                    <a:pt x="931" y="182"/>
                  </a:lnTo>
                  <a:cubicBezTo>
                    <a:pt x="664" y="313"/>
                    <a:pt x="452" y="533"/>
                    <a:pt x="335" y="815"/>
                  </a:cubicBezTo>
                  <a:cubicBezTo>
                    <a:pt x="321" y="847"/>
                    <a:pt x="323" y="879"/>
                    <a:pt x="336" y="906"/>
                  </a:cubicBezTo>
                  <a:lnTo>
                    <a:pt x="336" y="906"/>
                  </a:lnTo>
                  <a:cubicBezTo>
                    <a:pt x="319" y="920"/>
                    <a:pt x="304" y="933"/>
                    <a:pt x="290" y="943"/>
                  </a:cubicBezTo>
                  <a:lnTo>
                    <a:pt x="290" y="943"/>
                  </a:lnTo>
                  <a:cubicBezTo>
                    <a:pt x="247" y="940"/>
                    <a:pt x="203" y="936"/>
                    <a:pt x="160" y="931"/>
                  </a:cubicBezTo>
                  <a:cubicBezTo>
                    <a:pt x="156" y="931"/>
                    <a:pt x="153" y="930"/>
                    <a:pt x="149" y="930"/>
                  </a:cubicBezTo>
                  <a:cubicBezTo>
                    <a:pt x="72" y="930"/>
                    <a:pt x="0" y="1013"/>
                    <a:pt x="53" y="1091"/>
                  </a:cubicBezTo>
                  <a:cubicBezTo>
                    <a:pt x="102" y="1160"/>
                    <a:pt x="158" y="1186"/>
                    <a:pt x="217" y="1186"/>
                  </a:cubicBezTo>
                  <a:cubicBezTo>
                    <a:pt x="259" y="1186"/>
                    <a:pt x="302" y="1173"/>
                    <a:pt x="344" y="1152"/>
                  </a:cubicBezTo>
                  <a:lnTo>
                    <a:pt x="344" y="1152"/>
                  </a:lnTo>
                  <a:cubicBezTo>
                    <a:pt x="363" y="1153"/>
                    <a:pt x="383" y="1153"/>
                    <a:pt x="402" y="1153"/>
                  </a:cubicBezTo>
                  <a:cubicBezTo>
                    <a:pt x="517" y="1153"/>
                    <a:pt x="632" y="1145"/>
                    <a:pt x="746" y="1129"/>
                  </a:cubicBezTo>
                  <a:lnTo>
                    <a:pt x="746" y="1129"/>
                  </a:lnTo>
                  <a:cubicBezTo>
                    <a:pt x="765" y="1145"/>
                    <a:pt x="790" y="1154"/>
                    <a:pt x="816" y="1154"/>
                  </a:cubicBezTo>
                  <a:cubicBezTo>
                    <a:pt x="827" y="1154"/>
                    <a:pt x="838" y="1153"/>
                    <a:pt x="849" y="1149"/>
                  </a:cubicBezTo>
                  <a:cubicBezTo>
                    <a:pt x="970" y="1110"/>
                    <a:pt x="1088" y="1070"/>
                    <a:pt x="1206" y="1022"/>
                  </a:cubicBezTo>
                  <a:lnTo>
                    <a:pt x="1206" y="1022"/>
                  </a:lnTo>
                  <a:cubicBezTo>
                    <a:pt x="1330" y="981"/>
                    <a:pt x="1452" y="930"/>
                    <a:pt x="1570" y="870"/>
                  </a:cubicBezTo>
                  <a:cubicBezTo>
                    <a:pt x="1646" y="832"/>
                    <a:pt x="1616" y="707"/>
                    <a:pt x="1535" y="693"/>
                  </a:cubicBezTo>
                  <a:cubicBezTo>
                    <a:pt x="1442" y="677"/>
                    <a:pt x="1346" y="665"/>
                    <a:pt x="1249" y="658"/>
                  </a:cubicBezTo>
                  <a:lnTo>
                    <a:pt x="1249" y="658"/>
                  </a:lnTo>
                  <a:cubicBezTo>
                    <a:pt x="1237" y="650"/>
                    <a:pt x="1224" y="644"/>
                    <a:pt x="1210" y="644"/>
                  </a:cubicBezTo>
                  <a:lnTo>
                    <a:pt x="1210" y="644"/>
                  </a:lnTo>
                  <a:cubicBezTo>
                    <a:pt x="1277" y="567"/>
                    <a:pt x="1326" y="473"/>
                    <a:pt x="1347" y="363"/>
                  </a:cubicBezTo>
                  <a:lnTo>
                    <a:pt x="1347" y="363"/>
                  </a:lnTo>
                  <a:cubicBezTo>
                    <a:pt x="1386" y="295"/>
                    <a:pt x="1420" y="225"/>
                    <a:pt x="1451" y="152"/>
                  </a:cubicBezTo>
                  <a:cubicBezTo>
                    <a:pt x="1487" y="70"/>
                    <a:pt x="1426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3722559" y="-2826174"/>
              <a:ext cx="59387" cy="80734"/>
            </a:xfrm>
            <a:custGeom>
              <a:avLst/>
              <a:gdLst/>
              <a:ahLst/>
              <a:cxnLst/>
              <a:rect l="l" t="t" r="r" b="b"/>
              <a:pathLst>
                <a:path w="1327" h="1804" extrusionOk="0">
                  <a:moveTo>
                    <a:pt x="1217" y="1"/>
                  </a:moveTo>
                  <a:cubicBezTo>
                    <a:pt x="1176" y="1"/>
                    <a:pt x="1135" y="23"/>
                    <a:pt x="1122" y="74"/>
                  </a:cubicBezTo>
                  <a:cubicBezTo>
                    <a:pt x="1092" y="190"/>
                    <a:pt x="1061" y="306"/>
                    <a:pt x="1030" y="421"/>
                  </a:cubicBezTo>
                  <a:lnTo>
                    <a:pt x="1030" y="421"/>
                  </a:lnTo>
                  <a:cubicBezTo>
                    <a:pt x="1015" y="467"/>
                    <a:pt x="999" y="513"/>
                    <a:pt x="982" y="558"/>
                  </a:cubicBezTo>
                  <a:lnTo>
                    <a:pt x="982" y="558"/>
                  </a:lnTo>
                  <a:cubicBezTo>
                    <a:pt x="961" y="536"/>
                    <a:pt x="932" y="521"/>
                    <a:pt x="902" y="521"/>
                  </a:cubicBezTo>
                  <a:cubicBezTo>
                    <a:pt x="877" y="521"/>
                    <a:pt x="853" y="531"/>
                    <a:pt x="834" y="556"/>
                  </a:cubicBezTo>
                  <a:cubicBezTo>
                    <a:pt x="806" y="594"/>
                    <a:pt x="778" y="632"/>
                    <a:pt x="750" y="669"/>
                  </a:cubicBezTo>
                  <a:lnTo>
                    <a:pt x="750" y="669"/>
                  </a:lnTo>
                  <a:cubicBezTo>
                    <a:pt x="756" y="650"/>
                    <a:pt x="762" y="631"/>
                    <a:pt x="767" y="612"/>
                  </a:cubicBezTo>
                  <a:cubicBezTo>
                    <a:pt x="789" y="534"/>
                    <a:pt x="724" y="483"/>
                    <a:pt x="659" y="483"/>
                  </a:cubicBezTo>
                  <a:cubicBezTo>
                    <a:pt x="621" y="483"/>
                    <a:pt x="584" y="500"/>
                    <a:pt x="564" y="539"/>
                  </a:cubicBezTo>
                  <a:cubicBezTo>
                    <a:pt x="450" y="761"/>
                    <a:pt x="332" y="980"/>
                    <a:pt x="222" y="1203"/>
                  </a:cubicBezTo>
                  <a:lnTo>
                    <a:pt x="222" y="1203"/>
                  </a:lnTo>
                  <a:cubicBezTo>
                    <a:pt x="168" y="1263"/>
                    <a:pt x="117" y="1325"/>
                    <a:pt x="67" y="1388"/>
                  </a:cubicBezTo>
                  <a:cubicBezTo>
                    <a:pt x="1" y="1473"/>
                    <a:pt x="69" y="1572"/>
                    <a:pt x="150" y="1572"/>
                  </a:cubicBezTo>
                  <a:cubicBezTo>
                    <a:pt x="176" y="1572"/>
                    <a:pt x="204" y="1561"/>
                    <a:pt x="229" y="1536"/>
                  </a:cubicBezTo>
                  <a:cubicBezTo>
                    <a:pt x="235" y="1530"/>
                    <a:pt x="240" y="1525"/>
                    <a:pt x="246" y="1519"/>
                  </a:cubicBezTo>
                  <a:lnTo>
                    <a:pt x="246" y="1519"/>
                  </a:lnTo>
                  <a:cubicBezTo>
                    <a:pt x="263" y="1538"/>
                    <a:pt x="286" y="1550"/>
                    <a:pt x="311" y="1550"/>
                  </a:cubicBezTo>
                  <a:cubicBezTo>
                    <a:pt x="330" y="1550"/>
                    <a:pt x="349" y="1543"/>
                    <a:pt x="369" y="1527"/>
                  </a:cubicBezTo>
                  <a:cubicBezTo>
                    <a:pt x="423" y="1482"/>
                    <a:pt x="475" y="1435"/>
                    <a:pt x="523" y="1385"/>
                  </a:cubicBezTo>
                  <a:lnTo>
                    <a:pt x="523" y="1385"/>
                  </a:lnTo>
                  <a:cubicBezTo>
                    <a:pt x="486" y="1484"/>
                    <a:pt x="460" y="1589"/>
                    <a:pt x="444" y="1696"/>
                  </a:cubicBezTo>
                  <a:cubicBezTo>
                    <a:pt x="438" y="1745"/>
                    <a:pt x="483" y="1803"/>
                    <a:pt x="532" y="1803"/>
                  </a:cubicBezTo>
                  <a:cubicBezTo>
                    <a:pt x="546" y="1803"/>
                    <a:pt x="561" y="1798"/>
                    <a:pt x="575" y="1786"/>
                  </a:cubicBezTo>
                  <a:cubicBezTo>
                    <a:pt x="662" y="1716"/>
                    <a:pt x="742" y="1640"/>
                    <a:pt x="815" y="1558"/>
                  </a:cubicBezTo>
                  <a:lnTo>
                    <a:pt x="815" y="1558"/>
                  </a:lnTo>
                  <a:cubicBezTo>
                    <a:pt x="827" y="1563"/>
                    <a:pt x="840" y="1565"/>
                    <a:pt x="853" y="1565"/>
                  </a:cubicBezTo>
                  <a:cubicBezTo>
                    <a:pt x="892" y="1565"/>
                    <a:pt x="931" y="1542"/>
                    <a:pt x="944" y="1490"/>
                  </a:cubicBezTo>
                  <a:cubicBezTo>
                    <a:pt x="958" y="1438"/>
                    <a:pt x="972" y="1387"/>
                    <a:pt x="985" y="1336"/>
                  </a:cubicBezTo>
                  <a:lnTo>
                    <a:pt x="985" y="1336"/>
                  </a:lnTo>
                  <a:cubicBezTo>
                    <a:pt x="1144" y="1096"/>
                    <a:pt x="1249" y="823"/>
                    <a:pt x="1293" y="530"/>
                  </a:cubicBezTo>
                  <a:cubicBezTo>
                    <a:pt x="1301" y="489"/>
                    <a:pt x="1273" y="446"/>
                    <a:pt x="1237" y="426"/>
                  </a:cubicBezTo>
                  <a:lnTo>
                    <a:pt x="1237" y="426"/>
                  </a:lnTo>
                  <a:cubicBezTo>
                    <a:pt x="1267" y="324"/>
                    <a:pt x="1293" y="220"/>
                    <a:pt x="1314" y="115"/>
                  </a:cubicBezTo>
                  <a:lnTo>
                    <a:pt x="1314" y="115"/>
                  </a:lnTo>
                  <a:cubicBezTo>
                    <a:pt x="1314" y="115"/>
                    <a:pt x="1314" y="115"/>
                    <a:pt x="1314" y="115"/>
                  </a:cubicBezTo>
                  <a:cubicBezTo>
                    <a:pt x="1327" y="43"/>
                    <a:pt x="1272" y="1"/>
                    <a:pt x="1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3744130" y="-2812211"/>
              <a:ext cx="30297" cy="28373"/>
            </a:xfrm>
            <a:custGeom>
              <a:avLst/>
              <a:gdLst/>
              <a:ahLst/>
              <a:cxnLst/>
              <a:rect l="l" t="t" r="r" b="b"/>
              <a:pathLst>
                <a:path w="677" h="634" extrusionOk="0">
                  <a:moveTo>
                    <a:pt x="521" y="0"/>
                  </a:moveTo>
                  <a:cubicBezTo>
                    <a:pt x="513" y="0"/>
                    <a:pt x="505" y="2"/>
                    <a:pt x="497" y="6"/>
                  </a:cubicBezTo>
                  <a:cubicBezTo>
                    <a:pt x="401" y="53"/>
                    <a:pt x="337" y="149"/>
                    <a:pt x="271" y="230"/>
                  </a:cubicBezTo>
                  <a:cubicBezTo>
                    <a:pt x="195" y="323"/>
                    <a:pt x="119" y="416"/>
                    <a:pt x="47" y="509"/>
                  </a:cubicBezTo>
                  <a:cubicBezTo>
                    <a:pt x="0" y="566"/>
                    <a:pt x="49" y="634"/>
                    <a:pt x="105" y="634"/>
                  </a:cubicBezTo>
                  <a:cubicBezTo>
                    <a:pt x="123" y="634"/>
                    <a:pt x="141" y="627"/>
                    <a:pt x="157" y="611"/>
                  </a:cubicBezTo>
                  <a:cubicBezTo>
                    <a:pt x="332" y="439"/>
                    <a:pt x="500" y="265"/>
                    <a:pt x="660" y="82"/>
                  </a:cubicBezTo>
                  <a:cubicBezTo>
                    <a:pt x="677" y="60"/>
                    <a:pt x="658" y="31"/>
                    <a:pt x="636" y="31"/>
                  </a:cubicBezTo>
                  <a:cubicBezTo>
                    <a:pt x="632" y="31"/>
                    <a:pt x="627" y="32"/>
                    <a:pt x="622" y="35"/>
                  </a:cubicBezTo>
                  <a:cubicBezTo>
                    <a:pt x="600" y="52"/>
                    <a:pt x="578" y="69"/>
                    <a:pt x="557" y="85"/>
                  </a:cubicBezTo>
                  <a:lnTo>
                    <a:pt x="557" y="85"/>
                  </a:lnTo>
                  <a:cubicBezTo>
                    <a:pt x="561" y="75"/>
                    <a:pt x="564" y="64"/>
                    <a:pt x="567" y="53"/>
                  </a:cubicBezTo>
                  <a:cubicBezTo>
                    <a:pt x="576" y="21"/>
                    <a:pt x="549" y="0"/>
                    <a:pt x="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3769997" y="-2829262"/>
              <a:ext cx="15261" cy="95502"/>
            </a:xfrm>
            <a:custGeom>
              <a:avLst/>
              <a:gdLst/>
              <a:ahLst/>
              <a:cxnLst/>
              <a:rect l="l" t="t" r="r" b="b"/>
              <a:pathLst>
                <a:path w="341" h="2134" extrusionOk="0">
                  <a:moveTo>
                    <a:pt x="326" y="1"/>
                  </a:moveTo>
                  <a:cubicBezTo>
                    <a:pt x="242" y="346"/>
                    <a:pt x="193" y="701"/>
                    <a:pt x="140" y="1056"/>
                  </a:cubicBezTo>
                  <a:cubicBezTo>
                    <a:pt x="91" y="1393"/>
                    <a:pt x="9" y="1742"/>
                    <a:pt x="1" y="2085"/>
                  </a:cubicBezTo>
                  <a:cubicBezTo>
                    <a:pt x="1" y="2118"/>
                    <a:pt x="26" y="2134"/>
                    <a:pt x="52" y="2134"/>
                  </a:cubicBezTo>
                  <a:cubicBezTo>
                    <a:pt x="76" y="2134"/>
                    <a:pt x="101" y="2120"/>
                    <a:pt x="108" y="2093"/>
                  </a:cubicBezTo>
                  <a:cubicBezTo>
                    <a:pt x="149" y="1928"/>
                    <a:pt x="158" y="1753"/>
                    <a:pt x="178" y="1585"/>
                  </a:cubicBezTo>
                  <a:cubicBezTo>
                    <a:pt x="201" y="1399"/>
                    <a:pt x="224" y="1213"/>
                    <a:pt x="248" y="1027"/>
                  </a:cubicBezTo>
                  <a:cubicBezTo>
                    <a:pt x="291" y="687"/>
                    <a:pt x="332" y="344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3719739" y="-2746960"/>
              <a:ext cx="47393" cy="108570"/>
            </a:xfrm>
            <a:custGeom>
              <a:avLst/>
              <a:gdLst/>
              <a:ahLst/>
              <a:cxnLst/>
              <a:rect l="l" t="t" r="r" b="b"/>
              <a:pathLst>
                <a:path w="1059" h="2426" extrusionOk="0">
                  <a:moveTo>
                    <a:pt x="1032" y="1"/>
                  </a:moveTo>
                  <a:cubicBezTo>
                    <a:pt x="1022" y="1"/>
                    <a:pt x="1013" y="7"/>
                    <a:pt x="1010" y="19"/>
                  </a:cubicBezTo>
                  <a:cubicBezTo>
                    <a:pt x="880" y="606"/>
                    <a:pt x="757" y="1193"/>
                    <a:pt x="644" y="1783"/>
                  </a:cubicBezTo>
                  <a:cubicBezTo>
                    <a:pt x="621" y="1917"/>
                    <a:pt x="595" y="2054"/>
                    <a:pt x="569" y="2187"/>
                  </a:cubicBezTo>
                  <a:cubicBezTo>
                    <a:pt x="563" y="2213"/>
                    <a:pt x="554" y="2240"/>
                    <a:pt x="539" y="2266"/>
                  </a:cubicBezTo>
                  <a:cubicBezTo>
                    <a:pt x="499" y="2248"/>
                    <a:pt x="475" y="2219"/>
                    <a:pt x="470" y="2176"/>
                  </a:cubicBezTo>
                  <a:cubicBezTo>
                    <a:pt x="444" y="2097"/>
                    <a:pt x="417" y="2016"/>
                    <a:pt x="388" y="1940"/>
                  </a:cubicBezTo>
                  <a:cubicBezTo>
                    <a:pt x="298" y="1670"/>
                    <a:pt x="223" y="1382"/>
                    <a:pt x="80" y="1135"/>
                  </a:cubicBezTo>
                  <a:cubicBezTo>
                    <a:pt x="74" y="1122"/>
                    <a:pt x="61" y="1116"/>
                    <a:pt x="47" y="1116"/>
                  </a:cubicBezTo>
                  <a:cubicBezTo>
                    <a:pt x="25" y="1116"/>
                    <a:pt x="1" y="1133"/>
                    <a:pt x="5" y="1158"/>
                  </a:cubicBezTo>
                  <a:cubicBezTo>
                    <a:pt x="54" y="1504"/>
                    <a:pt x="205" y="1841"/>
                    <a:pt x="319" y="2170"/>
                  </a:cubicBezTo>
                  <a:cubicBezTo>
                    <a:pt x="347" y="2259"/>
                    <a:pt x="388" y="2426"/>
                    <a:pt x="510" y="2426"/>
                  </a:cubicBezTo>
                  <a:cubicBezTo>
                    <a:pt x="511" y="2426"/>
                    <a:pt x="512" y="2426"/>
                    <a:pt x="513" y="2426"/>
                  </a:cubicBezTo>
                  <a:cubicBezTo>
                    <a:pt x="621" y="2426"/>
                    <a:pt x="667" y="2341"/>
                    <a:pt x="699" y="2248"/>
                  </a:cubicBezTo>
                  <a:cubicBezTo>
                    <a:pt x="755" y="2083"/>
                    <a:pt x="763" y="1882"/>
                    <a:pt x="795" y="1708"/>
                  </a:cubicBezTo>
                  <a:cubicBezTo>
                    <a:pt x="827" y="1522"/>
                    <a:pt x="859" y="1336"/>
                    <a:pt x="888" y="1150"/>
                  </a:cubicBezTo>
                  <a:cubicBezTo>
                    <a:pt x="949" y="778"/>
                    <a:pt x="1002" y="403"/>
                    <a:pt x="1057" y="28"/>
                  </a:cubicBezTo>
                  <a:cubicBezTo>
                    <a:pt x="1058" y="11"/>
                    <a:pt x="1045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3655518" y="-2786701"/>
              <a:ext cx="98142" cy="145938"/>
            </a:xfrm>
            <a:custGeom>
              <a:avLst/>
              <a:gdLst/>
              <a:ahLst/>
              <a:cxnLst/>
              <a:rect l="l" t="t" r="r" b="b"/>
              <a:pathLst>
                <a:path w="2193" h="3261" extrusionOk="0">
                  <a:moveTo>
                    <a:pt x="387" y="1"/>
                  </a:moveTo>
                  <a:cubicBezTo>
                    <a:pt x="322" y="1"/>
                    <a:pt x="260" y="12"/>
                    <a:pt x="207" y="41"/>
                  </a:cubicBezTo>
                  <a:cubicBezTo>
                    <a:pt x="1" y="154"/>
                    <a:pt x="204" y="497"/>
                    <a:pt x="274" y="622"/>
                  </a:cubicBezTo>
                  <a:cubicBezTo>
                    <a:pt x="443" y="933"/>
                    <a:pt x="617" y="1244"/>
                    <a:pt x="797" y="1552"/>
                  </a:cubicBezTo>
                  <a:cubicBezTo>
                    <a:pt x="975" y="1860"/>
                    <a:pt x="1158" y="2166"/>
                    <a:pt x="1344" y="2468"/>
                  </a:cubicBezTo>
                  <a:cubicBezTo>
                    <a:pt x="1434" y="2613"/>
                    <a:pt x="1524" y="2758"/>
                    <a:pt x="1614" y="2901"/>
                  </a:cubicBezTo>
                  <a:cubicBezTo>
                    <a:pt x="1684" y="3006"/>
                    <a:pt x="1745" y="3148"/>
                    <a:pt x="1852" y="3221"/>
                  </a:cubicBezTo>
                  <a:cubicBezTo>
                    <a:pt x="1889" y="3246"/>
                    <a:pt x="1925" y="3261"/>
                    <a:pt x="1962" y="3261"/>
                  </a:cubicBezTo>
                  <a:cubicBezTo>
                    <a:pt x="1989" y="3261"/>
                    <a:pt x="2017" y="3252"/>
                    <a:pt x="2044" y="3232"/>
                  </a:cubicBezTo>
                  <a:cubicBezTo>
                    <a:pt x="2134" y="3165"/>
                    <a:pt x="2091" y="2968"/>
                    <a:pt x="2097" y="2878"/>
                  </a:cubicBezTo>
                  <a:cubicBezTo>
                    <a:pt x="2111" y="2523"/>
                    <a:pt x="2192" y="2174"/>
                    <a:pt x="2169" y="1817"/>
                  </a:cubicBezTo>
                  <a:cubicBezTo>
                    <a:pt x="2169" y="1803"/>
                    <a:pt x="2159" y="1796"/>
                    <a:pt x="2148" y="1796"/>
                  </a:cubicBezTo>
                  <a:cubicBezTo>
                    <a:pt x="2139" y="1796"/>
                    <a:pt x="2130" y="1801"/>
                    <a:pt x="2128" y="1814"/>
                  </a:cubicBezTo>
                  <a:lnTo>
                    <a:pt x="2126" y="1814"/>
                  </a:lnTo>
                  <a:cubicBezTo>
                    <a:pt x="2076" y="2061"/>
                    <a:pt x="2062" y="2328"/>
                    <a:pt x="2062" y="2578"/>
                  </a:cubicBezTo>
                  <a:cubicBezTo>
                    <a:pt x="2062" y="2726"/>
                    <a:pt x="2053" y="2875"/>
                    <a:pt x="2030" y="3023"/>
                  </a:cubicBezTo>
                  <a:cubicBezTo>
                    <a:pt x="2017" y="3120"/>
                    <a:pt x="1989" y="3154"/>
                    <a:pt x="1955" y="3154"/>
                  </a:cubicBezTo>
                  <a:cubicBezTo>
                    <a:pt x="1883" y="3154"/>
                    <a:pt x="1785" y="2996"/>
                    <a:pt x="1748" y="2939"/>
                  </a:cubicBezTo>
                  <a:cubicBezTo>
                    <a:pt x="1454" y="2479"/>
                    <a:pt x="1172" y="2017"/>
                    <a:pt x="899" y="1546"/>
                  </a:cubicBezTo>
                  <a:cubicBezTo>
                    <a:pt x="765" y="1314"/>
                    <a:pt x="632" y="1076"/>
                    <a:pt x="498" y="840"/>
                  </a:cubicBezTo>
                  <a:cubicBezTo>
                    <a:pt x="446" y="744"/>
                    <a:pt x="50" y="134"/>
                    <a:pt x="306" y="110"/>
                  </a:cubicBezTo>
                  <a:cubicBezTo>
                    <a:pt x="331" y="108"/>
                    <a:pt x="356" y="106"/>
                    <a:pt x="380" y="106"/>
                  </a:cubicBezTo>
                  <a:cubicBezTo>
                    <a:pt x="594" y="106"/>
                    <a:pt x="808" y="201"/>
                    <a:pt x="1001" y="279"/>
                  </a:cubicBezTo>
                  <a:cubicBezTo>
                    <a:pt x="1274" y="390"/>
                    <a:pt x="1544" y="503"/>
                    <a:pt x="1817" y="602"/>
                  </a:cubicBezTo>
                  <a:cubicBezTo>
                    <a:pt x="1824" y="604"/>
                    <a:pt x="1831" y="606"/>
                    <a:pt x="1837" y="606"/>
                  </a:cubicBezTo>
                  <a:cubicBezTo>
                    <a:pt x="1888" y="606"/>
                    <a:pt x="1921" y="532"/>
                    <a:pt x="1864" y="509"/>
                  </a:cubicBezTo>
                  <a:cubicBezTo>
                    <a:pt x="1553" y="378"/>
                    <a:pt x="1236" y="262"/>
                    <a:pt x="922" y="142"/>
                  </a:cubicBezTo>
                  <a:cubicBezTo>
                    <a:pt x="781" y="89"/>
                    <a:pt x="569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3687651" y="-2775737"/>
              <a:ext cx="45200" cy="15932"/>
            </a:xfrm>
            <a:custGeom>
              <a:avLst/>
              <a:gdLst/>
              <a:ahLst/>
              <a:cxnLst/>
              <a:rect l="l" t="t" r="r" b="b"/>
              <a:pathLst>
                <a:path w="1010" h="356" extrusionOk="0">
                  <a:moveTo>
                    <a:pt x="150" y="1"/>
                  </a:moveTo>
                  <a:cubicBezTo>
                    <a:pt x="104" y="1"/>
                    <a:pt x="60" y="8"/>
                    <a:pt x="24" y="28"/>
                  </a:cubicBezTo>
                  <a:cubicBezTo>
                    <a:pt x="9" y="34"/>
                    <a:pt x="1" y="54"/>
                    <a:pt x="1" y="72"/>
                  </a:cubicBezTo>
                  <a:cubicBezTo>
                    <a:pt x="9" y="109"/>
                    <a:pt x="17" y="134"/>
                    <a:pt x="55" y="134"/>
                  </a:cubicBezTo>
                  <a:cubicBezTo>
                    <a:pt x="59" y="134"/>
                    <a:pt x="63" y="133"/>
                    <a:pt x="68" y="133"/>
                  </a:cubicBezTo>
                  <a:cubicBezTo>
                    <a:pt x="69" y="129"/>
                    <a:pt x="71" y="126"/>
                    <a:pt x="72" y="123"/>
                  </a:cubicBezTo>
                  <a:lnTo>
                    <a:pt x="72" y="123"/>
                  </a:lnTo>
                  <a:cubicBezTo>
                    <a:pt x="83" y="126"/>
                    <a:pt x="95" y="128"/>
                    <a:pt x="106" y="131"/>
                  </a:cubicBezTo>
                  <a:lnTo>
                    <a:pt x="106" y="131"/>
                  </a:lnTo>
                  <a:cubicBezTo>
                    <a:pt x="107" y="145"/>
                    <a:pt x="113" y="159"/>
                    <a:pt x="126" y="168"/>
                  </a:cubicBezTo>
                  <a:cubicBezTo>
                    <a:pt x="213" y="240"/>
                    <a:pt x="329" y="243"/>
                    <a:pt x="440" y="264"/>
                  </a:cubicBezTo>
                  <a:cubicBezTo>
                    <a:pt x="585" y="293"/>
                    <a:pt x="730" y="322"/>
                    <a:pt x="876" y="354"/>
                  </a:cubicBezTo>
                  <a:cubicBezTo>
                    <a:pt x="882" y="355"/>
                    <a:pt x="887" y="356"/>
                    <a:pt x="893" y="356"/>
                  </a:cubicBezTo>
                  <a:cubicBezTo>
                    <a:pt x="969" y="356"/>
                    <a:pt x="1009" y="232"/>
                    <a:pt x="928" y="203"/>
                  </a:cubicBezTo>
                  <a:cubicBezTo>
                    <a:pt x="921" y="200"/>
                    <a:pt x="914" y="198"/>
                    <a:pt x="907" y="195"/>
                  </a:cubicBezTo>
                  <a:lnTo>
                    <a:pt x="907" y="195"/>
                  </a:lnTo>
                  <a:cubicBezTo>
                    <a:pt x="907" y="195"/>
                    <a:pt x="908" y="194"/>
                    <a:pt x="908" y="194"/>
                  </a:cubicBezTo>
                  <a:cubicBezTo>
                    <a:pt x="905" y="193"/>
                    <a:pt x="902" y="193"/>
                    <a:pt x="899" y="192"/>
                  </a:cubicBezTo>
                  <a:lnTo>
                    <a:pt x="899" y="192"/>
                  </a:lnTo>
                  <a:cubicBezTo>
                    <a:pt x="751" y="138"/>
                    <a:pt x="604" y="93"/>
                    <a:pt x="454" y="57"/>
                  </a:cubicBezTo>
                  <a:cubicBezTo>
                    <a:pt x="370" y="37"/>
                    <a:pt x="25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3658248" y="-2790595"/>
              <a:ext cx="115730" cy="40859"/>
            </a:xfrm>
            <a:custGeom>
              <a:avLst/>
              <a:gdLst/>
              <a:ahLst/>
              <a:cxnLst/>
              <a:rect l="l" t="t" r="r" b="b"/>
              <a:pathLst>
                <a:path w="2586" h="913" extrusionOk="0">
                  <a:moveTo>
                    <a:pt x="468" y="0"/>
                  </a:moveTo>
                  <a:cubicBezTo>
                    <a:pt x="329" y="0"/>
                    <a:pt x="196" y="47"/>
                    <a:pt x="106" y="168"/>
                  </a:cubicBezTo>
                  <a:cubicBezTo>
                    <a:pt x="12" y="291"/>
                    <a:pt x="1" y="494"/>
                    <a:pt x="158" y="572"/>
                  </a:cubicBezTo>
                  <a:lnTo>
                    <a:pt x="167" y="564"/>
                  </a:lnTo>
                  <a:cubicBezTo>
                    <a:pt x="30" y="398"/>
                    <a:pt x="164" y="160"/>
                    <a:pt x="347" y="107"/>
                  </a:cubicBezTo>
                  <a:cubicBezTo>
                    <a:pt x="384" y="96"/>
                    <a:pt x="423" y="91"/>
                    <a:pt x="462" y="91"/>
                  </a:cubicBezTo>
                  <a:cubicBezTo>
                    <a:pt x="655" y="91"/>
                    <a:pt x="859" y="213"/>
                    <a:pt x="1021" y="288"/>
                  </a:cubicBezTo>
                  <a:cubicBezTo>
                    <a:pt x="1271" y="401"/>
                    <a:pt x="1524" y="509"/>
                    <a:pt x="1777" y="619"/>
                  </a:cubicBezTo>
                  <a:cubicBezTo>
                    <a:pt x="2009" y="721"/>
                    <a:pt x="2256" y="869"/>
                    <a:pt x="2506" y="913"/>
                  </a:cubicBezTo>
                  <a:cubicBezTo>
                    <a:pt x="2508" y="913"/>
                    <a:pt x="2510" y="913"/>
                    <a:pt x="2513" y="913"/>
                  </a:cubicBezTo>
                  <a:cubicBezTo>
                    <a:pt x="2553" y="913"/>
                    <a:pt x="2586" y="859"/>
                    <a:pt x="2547" y="831"/>
                  </a:cubicBezTo>
                  <a:cubicBezTo>
                    <a:pt x="2419" y="735"/>
                    <a:pt x="2268" y="683"/>
                    <a:pt x="2120" y="622"/>
                  </a:cubicBezTo>
                  <a:cubicBezTo>
                    <a:pt x="1945" y="546"/>
                    <a:pt x="1774" y="474"/>
                    <a:pt x="1600" y="401"/>
                  </a:cubicBezTo>
                  <a:cubicBezTo>
                    <a:pt x="1294" y="270"/>
                    <a:pt x="986" y="119"/>
                    <a:pt x="669" y="29"/>
                  </a:cubicBezTo>
                  <a:cubicBezTo>
                    <a:pt x="604" y="11"/>
                    <a:pt x="535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3657487" y="-2791624"/>
              <a:ext cx="39293" cy="25240"/>
            </a:xfrm>
            <a:custGeom>
              <a:avLst/>
              <a:gdLst/>
              <a:ahLst/>
              <a:cxnLst/>
              <a:rect l="l" t="t" r="r" b="b"/>
              <a:pathLst>
                <a:path w="878" h="564" extrusionOk="0">
                  <a:moveTo>
                    <a:pt x="489" y="0"/>
                  </a:moveTo>
                  <a:cubicBezTo>
                    <a:pt x="467" y="0"/>
                    <a:pt x="447" y="1"/>
                    <a:pt x="428" y="2"/>
                  </a:cubicBezTo>
                  <a:cubicBezTo>
                    <a:pt x="250" y="20"/>
                    <a:pt x="93" y="122"/>
                    <a:pt x="0" y="273"/>
                  </a:cubicBezTo>
                  <a:cubicBezTo>
                    <a:pt x="61" y="389"/>
                    <a:pt x="120" y="491"/>
                    <a:pt x="198" y="563"/>
                  </a:cubicBezTo>
                  <a:cubicBezTo>
                    <a:pt x="172" y="473"/>
                    <a:pt x="120" y="389"/>
                    <a:pt x="76" y="311"/>
                  </a:cubicBezTo>
                  <a:cubicBezTo>
                    <a:pt x="29" y="223"/>
                    <a:pt x="256" y="125"/>
                    <a:pt x="303" y="107"/>
                  </a:cubicBezTo>
                  <a:cubicBezTo>
                    <a:pt x="361" y="86"/>
                    <a:pt x="421" y="78"/>
                    <a:pt x="481" y="78"/>
                  </a:cubicBezTo>
                  <a:cubicBezTo>
                    <a:pt x="520" y="78"/>
                    <a:pt x="559" y="81"/>
                    <a:pt x="596" y="87"/>
                  </a:cubicBezTo>
                  <a:cubicBezTo>
                    <a:pt x="692" y="104"/>
                    <a:pt x="756" y="168"/>
                    <a:pt x="843" y="194"/>
                  </a:cubicBezTo>
                  <a:cubicBezTo>
                    <a:pt x="845" y="195"/>
                    <a:pt x="848" y="195"/>
                    <a:pt x="850" y="195"/>
                  </a:cubicBezTo>
                  <a:cubicBezTo>
                    <a:pt x="865" y="195"/>
                    <a:pt x="877" y="178"/>
                    <a:pt x="870" y="165"/>
                  </a:cubicBezTo>
                  <a:cubicBezTo>
                    <a:pt x="814" y="37"/>
                    <a:pt x="630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3657487" y="-2793056"/>
              <a:ext cx="27344" cy="17185"/>
            </a:xfrm>
            <a:custGeom>
              <a:avLst/>
              <a:gdLst/>
              <a:ahLst/>
              <a:cxnLst/>
              <a:rect l="l" t="t" r="r" b="b"/>
              <a:pathLst>
                <a:path w="611" h="384" extrusionOk="0">
                  <a:moveTo>
                    <a:pt x="304" y="0"/>
                  </a:moveTo>
                  <a:cubicBezTo>
                    <a:pt x="237" y="0"/>
                    <a:pt x="174" y="18"/>
                    <a:pt x="128" y="61"/>
                  </a:cubicBezTo>
                  <a:cubicBezTo>
                    <a:pt x="38" y="145"/>
                    <a:pt x="0" y="351"/>
                    <a:pt x="157" y="383"/>
                  </a:cubicBezTo>
                  <a:cubicBezTo>
                    <a:pt x="158" y="384"/>
                    <a:pt x="160" y="384"/>
                    <a:pt x="161" y="384"/>
                  </a:cubicBezTo>
                  <a:cubicBezTo>
                    <a:pt x="173" y="384"/>
                    <a:pt x="177" y="368"/>
                    <a:pt x="166" y="363"/>
                  </a:cubicBezTo>
                  <a:cubicBezTo>
                    <a:pt x="99" y="328"/>
                    <a:pt x="91" y="261"/>
                    <a:pt x="105" y="194"/>
                  </a:cubicBezTo>
                  <a:cubicBezTo>
                    <a:pt x="123" y="116"/>
                    <a:pt x="189" y="78"/>
                    <a:pt x="262" y="66"/>
                  </a:cubicBezTo>
                  <a:cubicBezTo>
                    <a:pt x="274" y="65"/>
                    <a:pt x="287" y="64"/>
                    <a:pt x="299" y="64"/>
                  </a:cubicBezTo>
                  <a:cubicBezTo>
                    <a:pt x="397" y="64"/>
                    <a:pt x="486" y="120"/>
                    <a:pt x="585" y="133"/>
                  </a:cubicBezTo>
                  <a:cubicBezTo>
                    <a:pt x="599" y="133"/>
                    <a:pt x="611" y="116"/>
                    <a:pt x="599" y="104"/>
                  </a:cubicBezTo>
                  <a:cubicBezTo>
                    <a:pt x="533" y="47"/>
                    <a:pt x="413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3660620" y="-2786075"/>
              <a:ext cx="12799" cy="9935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245" y="0"/>
                  </a:moveTo>
                  <a:cubicBezTo>
                    <a:pt x="166" y="0"/>
                    <a:pt x="89" y="14"/>
                    <a:pt x="12" y="30"/>
                  </a:cubicBezTo>
                  <a:cubicBezTo>
                    <a:pt x="0" y="105"/>
                    <a:pt x="6" y="163"/>
                    <a:pt x="9" y="221"/>
                  </a:cubicBezTo>
                  <a:lnTo>
                    <a:pt x="15" y="221"/>
                  </a:lnTo>
                  <a:cubicBezTo>
                    <a:pt x="18" y="190"/>
                    <a:pt x="21" y="158"/>
                    <a:pt x="23" y="123"/>
                  </a:cubicBezTo>
                  <a:cubicBezTo>
                    <a:pt x="29" y="85"/>
                    <a:pt x="23" y="62"/>
                    <a:pt x="67" y="59"/>
                  </a:cubicBezTo>
                  <a:cubicBezTo>
                    <a:pt x="137" y="53"/>
                    <a:pt x="207" y="41"/>
                    <a:pt x="271" y="21"/>
                  </a:cubicBezTo>
                  <a:cubicBezTo>
                    <a:pt x="285" y="18"/>
                    <a:pt x="279" y="1"/>
                    <a:pt x="268" y="1"/>
                  </a:cubicBezTo>
                  <a:cubicBezTo>
                    <a:pt x="260" y="0"/>
                    <a:pt x="253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3642674" y="-2750048"/>
              <a:ext cx="84314" cy="75632"/>
            </a:xfrm>
            <a:custGeom>
              <a:avLst/>
              <a:gdLst/>
              <a:ahLst/>
              <a:cxnLst/>
              <a:rect l="l" t="t" r="r" b="b"/>
              <a:pathLst>
                <a:path w="1884" h="1690" extrusionOk="0">
                  <a:moveTo>
                    <a:pt x="1323" y="0"/>
                  </a:moveTo>
                  <a:cubicBezTo>
                    <a:pt x="1315" y="0"/>
                    <a:pt x="1307" y="2"/>
                    <a:pt x="1299" y="7"/>
                  </a:cubicBezTo>
                  <a:cubicBezTo>
                    <a:pt x="1157" y="70"/>
                    <a:pt x="1058" y="207"/>
                    <a:pt x="956" y="323"/>
                  </a:cubicBezTo>
                  <a:cubicBezTo>
                    <a:pt x="846" y="448"/>
                    <a:pt x="738" y="579"/>
                    <a:pt x="631" y="710"/>
                  </a:cubicBezTo>
                  <a:cubicBezTo>
                    <a:pt x="416" y="977"/>
                    <a:pt x="218" y="1256"/>
                    <a:pt x="29" y="1544"/>
                  </a:cubicBezTo>
                  <a:cubicBezTo>
                    <a:pt x="0" y="1588"/>
                    <a:pt x="38" y="1646"/>
                    <a:pt x="84" y="1658"/>
                  </a:cubicBezTo>
                  <a:cubicBezTo>
                    <a:pt x="175" y="1680"/>
                    <a:pt x="268" y="1689"/>
                    <a:pt x="360" y="1689"/>
                  </a:cubicBezTo>
                  <a:cubicBezTo>
                    <a:pt x="557" y="1689"/>
                    <a:pt x="754" y="1646"/>
                    <a:pt x="942" y="1591"/>
                  </a:cubicBezTo>
                  <a:cubicBezTo>
                    <a:pt x="1244" y="1501"/>
                    <a:pt x="1538" y="1402"/>
                    <a:pt x="1855" y="1381"/>
                  </a:cubicBezTo>
                  <a:cubicBezTo>
                    <a:pt x="1881" y="1381"/>
                    <a:pt x="1884" y="1341"/>
                    <a:pt x="1857" y="1338"/>
                  </a:cubicBezTo>
                  <a:cubicBezTo>
                    <a:pt x="1781" y="1322"/>
                    <a:pt x="1706" y="1315"/>
                    <a:pt x="1630" y="1315"/>
                  </a:cubicBezTo>
                  <a:cubicBezTo>
                    <a:pt x="1209" y="1315"/>
                    <a:pt x="797" y="1530"/>
                    <a:pt x="373" y="1530"/>
                  </a:cubicBezTo>
                  <a:cubicBezTo>
                    <a:pt x="326" y="1530"/>
                    <a:pt x="280" y="1527"/>
                    <a:pt x="234" y="1522"/>
                  </a:cubicBezTo>
                  <a:lnTo>
                    <a:pt x="234" y="1522"/>
                  </a:lnTo>
                  <a:cubicBezTo>
                    <a:pt x="395" y="1277"/>
                    <a:pt x="564" y="1041"/>
                    <a:pt x="744" y="812"/>
                  </a:cubicBezTo>
                  <a:cubicBezTo>
                    <a:pt x="849" y="681"/>
                    <a:pt x="959" y="553"/>
                    <a:pt x="1070" y="425"/>
                  </a:cubicBezTo>
                  <a:cubicBezTo>
                    <a:pt x="1171" y="312"/>
                    <a:pt x="1299" y="204"/>
                    <a:pt x="1360" y="62"/>
                  </a:cubicBezTo>
                  <a:cubicBezTo>
                    <a:pt x="1374" y="27"/>
                    <a:pt x="1352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3664558" y="-2785672"/>
              <a:ext cx="95323" cy="136853"/>
            </a:xfrm>
            <a:custGeom>
              <a:avLst/>
              <a:gdLst/>
              <a:ahLst/>
              <a:cxnLst/>
              <a:rect l="l" t="t" r="r" b="b"/>
              <a:pathLst>
                <a:path w="2130" h="3058" extrusionOk="0">
                  <a:moveTo>
                    <a:pt x="1162" y="1631"/>
                  </a:moveTo>
                  <a:lnTo>
                    <a:pt x="1162" y="1631"/>
                  </a:lnTo>
                  <a:cubicBezTo>
                    <a:pt x="1176" y="1669"/>
                    <a:pt x="1191" y="1708"/>
                    <a:pt x="1205" y="1747"/>
                  </a:cubicBezTo>
                  <a:lnTo>
                    <a:pt x="1205" y="1747"/>
                  </a:lnTo>
                  <a:cubicBezTo>
                    <a:pt x="1201" y="1741"/>
                    <a:pt x="1198" y="1735"/>
                    <a:pt x="1194" y="1730"/>
                  </a:cubicBezTo>
                  <a:cubicBezTo>
                    <a:pt x="1182" y="1712"/>
                    <a:pt x="1168" y="1700"/>
                    <a:pt x="1153" y="1693"/>
                  </a:cubicBezTo>
                  <a:lnTo>
                    <a:pt x="1153" y="1693"/>
                  </a:lnTo>
                  <a:cubicBezTo>
                    <a:pt x="1156" y="1672"/>
                    <a:pt x="1159" y="1652"/>
                    <a:pt x="1162" y="1631"/>
                  </a:cubicBezTo>
                  <a:close/>
                  <a:moveTo>
                    <a:pt x="1618" y="263"/>
                  </a:moveTo>
                  <a:cubicBezTo>
                    <a:pt x="1685" y="649"/>
                    <a:pt x="1729" y="1039"/>
                    <a:pt x="1749" y="1430"/>
                  </a:cubicBezTo>
                  <a:lnTo>
                    <a:pt x="1749" y="1430"/>
                  </a:lnTo>
                  <a:cubicBezTo>
                    <a:pt x="1737" y="1501"/>
                    <a:pt x="1727" y="1573"/>
                    <a:pt x="1719" y="1646"/>
                  </a:cubicBezTo>
                  <a:lnTo>
                    <a:pt x="1719" y="1646"/>
                  </a:lnTo>
                  <a:cubicBezTo>
                    <a:pt x="1712" y="1645"/>
                    <a:pt x="1706" y="1644"/>
                    <a:pt x="1699" y="1644"/>
                  </a:cubicBezTo>
                  <a:cubicBezTo>
                    <a:pt x="1653" y="1644"/>
                    <a:pt x="1608" y="1670"/>
                    <a:pt x="1601" y="1727"/>
                  </a:cubicBezTo>
                  <a:cubicBezTo>
                    <a:pt x="1583" y="1888"/>
                    <a:pt x="1572" y="2050"/>
                    <a:pt x="1570" y="2212"/>
                  </a:cubicBezTo>
                  <a:lnTo>
                    <a:pt x="1570" y="2212"/>
                  </a:lnTo>
                  <a:cubicBezTo>
                    <a:pt x="1515" y="2075"/>
                    <a:pt x="1459" y="1939"/>
                    <a:pt x="1403" y="1803"/>
                  </a:cubicBezTo>
                  <a:lnTo>
                    <a:pt x="1403" y="1803"/>
                  </a:lnTo>
                  <a:cubicBezTo>
                    <a:pt x="1423" y="1787"/>
                    <a:pt x="1439" y="1766"/>
                    <a:pt x="1447" y="1741"/>
                  </a:cubicBezTo>
                  <a:cubicBezTo>
                    <a:pt x="1508" y="1550"/>
                    <a:pt x="1528" y="1352"/>
                    <a:pt x="1517" y="1151"/>
                  </a:cubicBezTo>
                  <a:cubicBezTo>
                    <a:pt x="1510" y="1045"/>
                    <a:pt x="1496" y="858"/>
                    <a:pt x="1432" y="730"/>
                  </a:cubicBezTo>
                  <a:lnTo>
                    <a:pt x="1432" y="730"/>
                  </a:lnTo>
                  <a:cubicBezTo>
                    <a:pt x="1455" y="563"/>
                    <a:pt x="1500" y="342"/>
                    <a:pt x="1618" y="263"/>
                  </a:cubicBezTo>
                  <a:close/>
                  <a:moveTo>
                    <a:pt x="1300" y="2254"/>
                  </a:moveTo>
                  <a:cubicBezTo>
                    <a:pt x="1328" y="2297"/>
                    <a:pt x="1357" y="2340"/>
                    <a:pt x="1385" y="2383"/>
                  </a:cubicBezTo>
                  <a:lnTo>
                    <a:pt x="1385" y="2383"/>
                  </a:lnTo>
                  <a:cubicBezTo>
                    <a:pt x="1384" y="2383"/>
                    <a:pt x="1382" y="2384"/>
                    <a:pt x="1381" y="2384"/>
                  </a:cubicBezTo>
                  <a:lnTo>
                    <a:pt x="1381" y="2384"/>
                  </a:lnTo>
                  <a:cubicBezTo>
                    <a:pt x="1357" y="2348"/>
                    <a:pt x="1333" y="2311"/>
                    <a:pt x="1310" y="2275"/>
                  </a:cubicBezTo>
                  <a:lnTo>
                    <a:pt x="1310" y="2275"/>
                  </a:lnTo>
                  <a:cubicBezTo>
                    <a:pt x="1306" y="2268"/>
                    <a:pt x="1303" y="2261"/>
                    <a:pt x="1300" y="2254"/>
                  </a:cubicBezTo>
                  <a:close/>
                  <a:moveTo>
                    <a:pt x="1709" y="0"/>
                  </a:moveTo>
                  <a:cubicBezTo>
                    <a:pt x="1707" y="0"/>
                    <a:pt x="1705" y="0"/>
                    <a:pt x="1703" y="0"/>
                  </a:cubicBezTo>
                  <a:cubicBezTo>
                    <a:pt x="1389" y="0"/>
                    <a:pt x="1276" y="323"/>
                    <a:pt x="1219" y="585"/>
                  </a:cubicBezTo>
                  <a:lnTo>
                    <a:pt x="1219" y="585"/>
                  </a:lnTo>
                  <a:cubicBezTo>
                    <a:pt x="1086" y="596"/>
                    <a:pt x="1033" y="788"/>
                    <a:pt x="1014" y="913"/>
                  </a:cubicBezTo>
                  <a:cubicBezTo>
                    <a:pt x="993" y="1063"/>
                    <a:pt x="972" y="1215"/>
                    <a:pt x="951" y="1366"/>
                  </a:cubicBezTo>
                  <a:lnTo>
                    <a:pt x="951" y="1366"/>
                  </a:lnTo>
                  <a:cubicBezTo>
                    <a:pt x="782" y="1045"/>
                    <a:pt x="614" y="725"/>
                    <a:pt x="447" y="404"/>
                  </a:cubicBezTo>
                  <a:cubicBezTo>
                    <a:pt x="429" y="371"/>
                    <a:pt x="403" y="353"/>
                    <a:pt x="375" y="347"/>
                  </a:cubicBezTo>
                  <a:lnTo>
                    <a:pt x="375" y="347"/>
                  </a:lnTo>
                  <a:cubicBezTo>
                    <a:pt x="370" y="336"/>
                    <a:pt x="365" y="325"/>
                    <a:pt x="361" y="313"/>
                  </a:cubicBezTo>
                  <a:lnTo>
                    <a:pt x="361" y="313"/>
                  </a:lnTo>
                  <a:cubicBezTo>
                    <a:pt x="464" y="330"/>
                    <a:pt x="561" y="390"/>
                    <a:pt x="647" y="463"/>
                  </a:cubicBezTo>
                  <a:lnTo>
                    <a:pt x="647" y="463"/>
                  </a:lnTo>
                  <a:cubicBezTo>
                    <a:pt x="706" y="548"/>
                    <a:pt x="761" y="636"/>
                    <a:pt x="810" y="724"/>
                  </a:cubicBezTo>
                  <a:cubicBezTo>
                    <a:pt x="828" y="756"/>
                    <a:pt x="857" y="769"/>
                    <a:pt x="887" y="769"/>
                  </a:cubicBezTo>
                  <a:cubicBezTo>
                    <a:pt x="918" y="769"/>
                    <a:pt x="949" y="755"/>
                    <a:pt x="971" y="732"/>
                  </a:cubicBezTo>
                  <a:lnTo>
                    <a:pt x="971" y="732"/>
                  </a:lnTo>
                  <a:cubicBezTo>
                    <a:pt x="1050" y="715"/>
                    <a:pt x="1111" y="599"/>
                    <a:pt x="1038" y="516"/>
                  </a:cubicBezTo>
                  <a:lnTo>
                    <a:pt x="1038" y="516"/>
                  </a:lnTo>
                  <a:lnTo>
                    <a:pt x="1040" y="515"/>
                  </a:lnTo>
                  <a:cubicBezTo>
                    <a:pt x="1021" y="494"/>
                    <a:pt x="1002" y="473"/>
                    <a:pt x="983" y="452"/>
                  </a:cubicBezTo>
                  <a:lnTo>
                    <a:pt x="983" y="452"/>
                  </a:lnTo>
                  <a:cubicBezTo>
                    <a:pt x="875" y="328"/>
                    <a:pt x="766" y="206"/>
                    <a:pt x="656" y="85"/>
                  </a:cubicBezTo>
                  <a:lnTo>
                    <a:pt x="656" y="85"/>
                  </a:lnTo>
                  <a:cubicBezTo>
                    <a:pt x="656" y="85"/>
                    <a:pt x="656" y="85"/>
                    <a:pt x="656" y="85"/>
                  </a:cubicBezTo>
                  <a:cubicBezTo>
                    <a:pt x="632" y="57"/>
                    <a:pt x="605" y="46"/>
                    <a:pt x="579" y="46"/>
                  </a:cubicBezTo>
                  <a:cubicBezTo>
                    <a:pt x="543" y="46"/>
                    <a:pt x="509" y="68"/>
                    <a:pt x="486" y="99"/>
                  </a:cubicBezTo>
                  <a:lnTo>
                    <a:pt x="486" y="99"/>
                  </a:lnTo>
                  <a:cubicBezTo>
                    <a:pt x="424" y="79"/>
                    <a:pt x="359" y="68"/>
                    <a:pt x="291" y="68"/>
                  </a:cubicBezTo>
                  <a:cubicBezTo>
                    <a:pt x="244" y="68"/>
                    <a:pt x="197" y="73"/>
                    <a:pt x="148" y="85"/>
                  </a:cubicBezTo>
                  <a:cubicBezTo>
                    <a:pt x="87" y="99"/>
                    <a:pt x="46" y="181"/>
                    <a:pt x="69" y="239"/>
                  </a:cubicBezTo>
                  <a:cubicBezTo>
                    <a:pt x="75" y="254"/>
                    <a:pt x="81" y="269"/>
                    <a:pt x="88" y="284"/>
                  </a:cubicBezTo>
                  <a:lnTo>
                    <a:pt x="88" y="284"/>
                  </a:lnTo>
                  <a:cubicBezTo>
                    <a:pt x="35" y="316"/>
                    <a:pt x="0" y="386"/>
                    <a:pt x="34" y="457"/>
                  </a:cubicBezTo>
                  <a:cubicBezTo>
                    <a:pt x="35" y="457"/>
                    <a:pt x="35" y="458"/>
                    <a:pt x="35" y="459"/>
                  </a:cubicBezTo>
                  <a:lnTo>
                    <a:pt x="35" y="459"/>
                  </a:lnTo>
                  <a:cubicBezTo>
                    <a:pt x="35" y="459"/>
                    <a:pt x="35" y="459"/>
                    <a:pt x="34" y="460"/>
                  </a:cubicBezTo>
                  <a:cubicBezTo>
                    <a:pt x="40" y="471"/>
                    <a:pt x="46" y="483"/>
                    <a:pt x="52" y="495"/>
                  </a:cubicBezTo>
                  <a:lnTo>
                    <a:pt x="52" y="495"/>
                  </a:lnTo>
                  <a:cubicBezTo>
                    <a:pt x="117" y="629"/>
                    <a:pt x="185" y="762"/>
                    <a:pt x="256" y="893"/>
                  </a:cubicBezTo>
                  <a:lnTo>
                    <a:pt x="256" y="893"/>
                  </a:lnTo>
                  <a:cubicBezTo>
                    <a:pt x="317" y="1014"/>
                    <a:pt x="379" y="1135"/>
                    <a:pt x="441" y="1256"/>
                  </a:cubicBezTo>
                  <a:cubicBezTo>
                    <a:pt x="454" y="1280"/>
                    <a:pt x="470" y="1296"/>
                    <a:pt x="489" y="1305"/>
                  </a:cubicBezTo>
                  <a:lnTo>
                    <a:pt x="489" y="1305"/>
                  </a:lnTo>
                  <a:cubicBezTo>
                    <a:pt x="509" y="1338"/>
                    <a:pt x="529" y="1371"/>
                    <a:pt x="549" y="1404"/>
                  </a:cubicBezTo>
                  <a:cubicBezTo>
                    <a:pt x="572" y="1442"/>
                    <a:pt x="609" y="1458"/>
                    <a:pt x="647" y="1458"/>
                  </a:cubicBezTo>
                  <a:cubicBezTo>
                    <a:pt x="670" y="1458"/>
                    <a:pt x="693" y="1452"/>
                    <a:pt x="713" y="1442"/>
                  </a:cubicBezTo>
                  <a:lnTo>
                    <a:pt x="713" y="1442"/>
                  </a:lnTo>
                  <a:cubicBezTo>
                    <a:pt x="780" y="1571"/>
                    <a:pt x="848" y="1700"/>
                    <a:pt x="915" y="1829"/>
                  </a:cubicBezTo>
                  <a:cubicBezTo>
                    <a:pt x="935" y="1867"/>
                    <a:pt x="973" y="1885"/>
                    <a:pt x="1012" y="1885"/>
                  </a:cubicBezTo>
                  <a:lnTo>
                    <a:pt x="1012" y="1885"/>
                  </a:lnTo>
                  <a:cubicBezTo>
                    <a:pt x="1012" y="1887"/>
                    <a:pt x="1012" y="1889"/>
                    <a:pt x="1012" y="1890"/>
                  </a:cubicBezTo>
                  <a:lnTo>
                    <a:pt x="1012" y="1890"/>
                  </a:lnTo>
                  <a:cubicBezTo>
                    <a:pt x="943" y="1892"/>
                    <a:pt x="877" y="1972"/>
                    <a:pt x="918" y="2055"/>
                  </a:cubicBezTo>
                  <a:cubicBezTo>
                    <a:pt x="1043" y="2317"/>
                    <a:pt x="1208" y="2556"/>
                    <a:pt x="1400" y="2773"/>
                  </a:cubicBezTo>
                  <a:lnTo>
                    <a:pt x="1400" y="2773"/>
                  </a:lnTo>
                  <a:cubicBezTo>
                    <a:pt x="1449" y="2867"/>
                    <a:pt x="1512" y="2952"/>
                    <a:pt x="1589" y="3029"/>
                  </a:cubicBezTo>
                  <a:cubicBezTo>
                    <a:pt x="1608" y="3049"/>
                    <a:pt x="1634" y="3058"/>
                    <a:pt x="1660" y="3058"/>
                  </a:cubicBezTo>
                  <a:cubicBezTo>
                    <a:pt x="1710" y="3058"/>
                    <a:pt x="1761" y="3024"/>
                    <a:pt x="1767" y="2971"/>
                  </a:cubicBezTo>
                  <a:cubicBezTo>
                    <a:pt x="1769" y="2951"/>
                    <a:pt x="1772" y="2931"/>
                    <a:pt x="1774" y="2911"/>
                  </a:cubicBezTo>
                  <a:lnTo>
                    <a:pt x="1774" y="2911"/>
                  </a:lnTo>
                  <a:cubicBezTo>
                    <a:pt x="1796" y="2897"/>
                    <a:pt x="1814" y="2874"/>
                    <a:pt x="1819" y="2840"/>
                  </a:cubicBezTo>
                  <a:cubicBezTo>
                    <a:pt x="1833" y="2750"/>
                    <a:pt x="1847" y="2661"/>
                    <a:pt x="1861" y="2571"/>
                  </a:cubicBezTo>
                  <a:lnTo>
                    <a:pt x="1861" y="2571"/>
                  </a:lnTo>
                  <a:cubicBezTo>
                    <a:pt x="1862" y="2571"/>
                    <a:pt x="1864" y="2571"/>
                    <a:pt x="1866" y="2571"/>
                  </a:cubicBezTo>
                  <a:cubicBezTo>
                    <a:pt x="1920" y="2571"/>
                    <a:pt x="1974" y="2533"/>
                    <a:pt x="1979" y="2456"/>
                  </a:cubicBezTo>
                  <a:cubicBezTo>
                    <a:pt x="1991" y="2218"/>
                    <a:pt x="1995" y="1979"/>
                    <a:pt x="1990" y="1741"/>
                  </a:cubicBezTo>
                  <a:lnTo>
                    <a:pt x="1990" y="1741"/>
                  </a:lnTo>
                  <a:cubicBezTo>
                    <a:pt x="2032" y="1474"/>
                    <a:pt x="2074" y="1206"/>
                    <a:pt x="2118" y="939"/>
                  </a:cubicBezTo>
                  <a:cubicBezTo>
                    <a:pt x="2130" y="863"/>
                    <a:pt x="2061" y="804"/>
                    <a:pt x="1997" y="804"/>
                  </a:cubicBezTo>
                  <a:cubicBezTo>
                    <a:pt x="1972" y="804"/>
                    <a:pt x="1949" y="813"/>
                    <a:pt x="1930" y="832"/>
                  </a:cubicBezTo>
                  <a:lnTo>
                    <a:pt x="1930" y="832"/>
                  </a:lnTo>
                  <a:cubicBezTo>
                    <a:pt x="1902" y="580"/>
                    <a:pt x="1865" y="329"/>
                    <a:pt x="1819" y="79"/>
                  </a:cubicBezTo>
                  <a:cubicBezTo>
                    <a:pt x="1808" y="31"/>
                    <a:pt x="1754" y="0"/>
                    <a:pt x="1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3655518" y="-2707935"/>
              <a:ext cx="53972" cy="27031"/>
            </a:xfrm>
            <a:custGeom>
              <a:avLst/>
              <a:gdLst/>
              <a:ahLst/>
              <a:cxnLst/>
              <a:rect l="l" t="t" r="r" b="b"/>
              <a:pathLst>
                <a:path w="1206" h="604" extrusionOk="0">
                  <a:moveTo>
                    <a:pt x="751" y="1"/>
                  </a:moveTo>
                  <a:cubicBezTo>
                    <a:pt x="710" y="1"/>
                    <a:pt x="692" y="61"/>
                    <a:pt x="733" y="80"/>
                  </a:cubicBezTo>
                  <a:lnTo>
                    <a:pt x="730" y="80"/>
                  </a:lnTo>
                  <a:cubicBezTo>
                    <a:pt x="727" y="103"/>
                    <a:pt x="722" y="124"/>
                    <a:pt x="719" y="147"/>
                  </a:cubicBezTo>
                  <a:cubicBezTo>
                    <a:pt x="687" y="164"/>
                    <a:pt x="652" y="173"/>
                    <a:pt x="617" y="173"/>
                  </a:cubicBezTo>
                  <a:cubicBezTo>
                    <a:pt x="568" y="182"/>
                    <a:pt x="521" y="190"/>
                    <a:pt x="472" y="196"/>
                  </a:cubicBezTo>
                  <a:cubicBezTo>
                    <a:pt x="361" y="211"/>
                    <a:pt x="251" y="231"/>
                    <a:pt x="140" y="243"/>
                  </a:cubicBezTo>
                  <a:cubicBezTo>
                    <a:pt x="30" y="254"/>
                    <a:pt x="1" y="435"/>
                    <a:pt x="123" y="446"/>
                  </a:cubicBezTo>
                  <a:cubicBezTo>
                    <a:pt x="155" y="449"/>
                    <a:pt x="187" y="452"/>
                    <a:pt x="220" y="453"/>
                  </a:cubicBezTo>
                  <a:lnTo>
                    <a:pt x="220" y="453"/>
                  </a:lnTo>
                  <a:cubicBezTo>
                    <a:pt x="207" y="514"/>
                    <a:pt x="235" y="585"/>
                    <a:pt x="309" y="594"/>
                  </a:cubicBezTo>
                  <a:cubicBezTo>
                    <a:pt x="360" y="600"/>
                    <a:pt x="411" y="603"/>
                    <a:pt x="461" y="603"/>
                  </a:cubicBezTo>
                  <a:cubicBezTo>
                    <a:pt x="564" y="603"/>
                    <a:pt x="665" y="591"/>
                    <a:pt x="768" y="565"/>
                  </a:cubicBezTo>
                  <a:cubicBezTo>
                    <a:pt x="854" y="545"/>
                    <a:pt x="955" y="511"/>
                    <a:pt x="1039" y="458"/>
                  </a:cubicBezTo>
                  <a:lnTo>
                    <a:pt x="1039" y="458"/>
                  </a:lnTo>
                  <a:cubicBezTo>
                    <a:pt x="1074" y="444"/>
                    <a:pt x="1109" y="428"/>
                    <a:pt x="1143" y="411"/>
                  </a:cubicBezTo>
                  <a:cubicBezTo>
                    <a:pt x="1198" y="384"/>
                    <a:pt x="1206" y="323"/>
                    <a:pt x="1184" y="275"/>
                  </a:cubicBezTo>
                  <a:lnTo>
                    <a:pt x="1184" y="275"/>
                  </a:lnTo>
                  <a:cubicBezTo>
                    <a:pt x="1183" y="229"/>
                    <a:pt x="1148" y="181"/>
                    <a:pt x="1100" y="181"/>
                  </a:cubicBezTo>
                  <a:cubicBezTo>
                    <a:pt x="1096" y="181"/>
                    <a:pt x="1092" y="181"/>
                    <a:pt x="1088" y="182"/>
                  </a:cubicBezTo>
                  <a:cubicBezTo>
                    <a:pt x="1045" y="189"/>
                    <a:pt x="1005" y="205"/>
                    <a:pt x="966" y="223"/>
                  </a:cubicBezTo>
                  <a:lnTo>
                    <a:pt x="966" y="223"/>
                  </a:lnTo>
                  <a:cubicBezTo>
                    <a:pt x="932" y="226"/>
                    <a:pt x="898" y="228"/>
                    <a:pt x="863" y="231"/>
                  </a:cubicBezTo>
                  <a:lnTo>
                    <a:pt x="863" y="231"/>
                  </a:lnTo>
                  <a:cubicBezTo>
                    <a:pt x="910" y="143"/>
                    <a:pt x="866" y="25"/>
                    <a:pt x="759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3717680" y="-2825010"/>
              <a:ext cx="59968" cy="58313"/>
            </a:xfrm>
            <a:custGeom>
              <a:avLst/>
              <a:gdLst/>
              <a:ahLst/>
              <a:cxnLst/>
              <a:rect l="l" t="t" r="r" b="b"/>
              <a:pathLst>
                <a:path w="1340" h="1303" extrusionOk="0">
                  <a:moveTo>
                    <a:pt x="1279" y="1"/>
                  </a:moveTo>
                  <a:cubicBezTo>
                    <a:pt x="1277" y="1"/>
                    <a:pt x="1274" y="1"/>
                    <a:pt x="1271" y="1"/>
                  </a:cubicBezTo>
                  <a:cubicBezTo>
                    <a:pt x="1146" y="31"/>
                    <a:pt x="1036" y="153"/>
                    <a:pt x="937" y="231"/>
                  </a:cubicBezTo>
                  <a:cubicBezTo>
                    <a:pt x="821" y="330"/>
                    <a:pt x="708" y="435"/>
                    <a:pt x="597" y="542"/>
                  </a:cubicBezTo>
                  <a:cubicBezTo>
                    <a:pt x="376" y="754"/>
                    <a:pt x="141" y="998"/>
                    <a:pt x="7" y="1278"/>
                  </a:cubicBezTo>
                  <a:cubicBezTo>
                    <a:pt x="1" y="1292"/>
                    <a:pt x="11" y="1302"/>
                    <a:pt x="23" y="1302"/>
                  </a:cubicBezTo>
                  <a:cubicBezTo>
                    <a:pt x="27" y="1302"/>
                    <a:pt x="32" y="1301"/>
                    <a:pt x="36" y="1298"/>
                  </a:cubicBezTo>
                  <a:cubicBezTo>
                    <a:pt x="260" y="1103"/>
                    <a:pt x="440" y="865"/>
                    <a:pt x="652" y="658"/>
                  </a:cubicBezTo>
                  <a:cubicBezTo>
                    <a:pt x="769" y="548"/>
                    <a:pt x="885" y="443"/>
                    <a:pt x="1007" y="339"/>
                  </a:cubicBezTo>
                  <a:cubicBezTo>
                    <a:pt x="1112" y="254"/>
                    <a:pt x="1254" y="182"/>
                    <a:pt x="1321" y="63"/>
                  </a:cubicBezTo>
                  <a:cubicBezTo>
                    <a:pt x="1340" y="30"/>
                    <a:pt x="1309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3721037" y="-2831186"/>
              <a:ext cx="64757" cy="55672"/>
            </a:xfrm>
            <a:custGeom>
              <a:avLst/>
              <a:gdLst/>
              <a:ahLst/>
              <a:cxnLst/>
              <a:rect l="l" t="t" r="r" b="b"/>
              <a:pathLst>
                <a:path w="1447" h="1244" extrusionOk="0">
                  <a:moveTo>
                    <a:pt x="1332" y="1"/>
                  </a:moveTo>
                  <a:cubicBezTo>
                    <a:pt x="1132" y="1"/>
                    <a:pt x="907" y="276"/>
                    <a:pt x="795" y="381"/>
                  </a:cubicBezTo>
                  <a:cubicBezTo>
                    <a:pt x="659" y="509"/>
                    <a:pt x="528" y="639"/>
                    <a:pt x="391" y="767"/>
                  </a:cubicBezTo>
                  <a:cubicBezTo>
                    <a:pt x="263" y="892"/>
                    <a:pt x="86" y="1020"/>
                    <a:pt x="10" y="1189"/>
                  </a:cubicBezTo>
                  <a:cubicBezTo>
                    <a:pt x="0" y="1212"/>
                    <a:pt x="19" y="1243"/>
                    <a:pt x="45" y="1243"/>
                  </a:cubicBezTo>
                  <a:cubicBezTo>
                    <a:pt x="49" y="1243"/>
                    <a:pt x="53" y="1243"/>
                    <a:pt x="57" y="1241"/>
                  </a:cubicBezTo>
                  <a:cubicBezTo>
                    <a:pt x="191" y="1186"/>
                    <a:pt x="290" y="1070"/>
                    <a:pt x="388" y="971"/>
                  </a:cubicBezTo>
                  <a:cubicBezTo>
                    <a:pt x="510" y="852"/>
                    <a:pt x="630" y="732"/>
                    <a:pt x="752" y="616"/>
                  </a:cubicBezTo>
                  <a:cubicBezTo>
                    <a:pt x="868" y="500"/>
                    <a:pt x="984" y="384"/>
                    <a:pt x="1100" y="267"/>
                  </a:cubicBezTo>
                  <a:cubicBezTo>
                    <a:pt x="1202" y="166"/>
                    <a:pt x="1298" y="125"/>
                    <a:pt x="1426" y="67"/>
                  </a:cubicBezTo>
                  <a:cubicBezTo>
                    <a:pt x="1443" y="61"/>
                    <a:pt x="1446" y="38"/>
                    <a:pt x="1429" y="26"/>
                  </a:cubicBezTo>
                  <a:cubicBezTo>
                    <a:pt x="1398" y="9"/>
                    <a:pt x="1365" y="1"/>
                    <a:pt x="1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3651893" y="-2792072"/>
              <a:ext cx="26180" cy="20586"/>
            </a:xfrm>
            <a:custGeom>
              <a:avLst/>
              <a:gdLst/>
              <a:ahLst/>
              <a:cxnLst/>
              <a:rect l="l" t="t" r="r" b="b"/>
              <a:pathLst>
                <a:path w="585" h="460" extrusionOk="0">
                  <a:moveTo>
                    <a:pt x="215" y="0"/>
                  </a:moveTo>
                  <a:cubicBezTo>
                    <a:pt x="155" y="0"/>
                    <a:pt x="95" y="12"/>
                    <a:pt x="38" y="33"/>
                  </a:cubicBezTo>
                  <a:cubicBezTo>
                    <a:pt x="18" y="42"/>
                    <a:pt x="0" y="65"/>
                    <a:pt x="12" y="88"/>
                  </a:cubicBezTo>
                  <a:cubicBezTo>
                    <a:pt x="41" y="158"/>
                    <a:pt x="73" y="228"/>
                    <a:pt x="102" y="300"/>
                  </a:cubicBezTo>
                  <a:cubicBezTo>
                    <a:pt x="125" y="355"/>
                    <a:pt x="143" y="411"/>
                    <a:pt x="192" y="448"/>
                  </a:cubicBezTo>
                  <a:cubicBezTo>
                    <a:pt x="201" y="456"/>
                    <a:pt x="211" y="459"/>
                    <a:pt x="221" y="459"/>
                  </a:cubicBezTo>
                  <a:cubicBezTo>
                    <a:pt x="227" y="459"/>
                    <a:pt x="233" y="458"/>
                    <a:pt x="239" y="454"/>
                  </a:cubicBezTo>
                  <a:cubicBezTo>
                    <a:pt x="274" y="434"/>
                    <a:pt x="285" y="422"/>
                    <a:pt x="277" y="385"/>
                  </a:cubicBezTo>
                  <a:cubicBezTo>
                    <a:pt x="273" y="367"/>
                    <a:pt x="261" y="360"/>
                    <a:pt x="248" y="360"/>
                  </a:cubicBezTo>
                  <a:cubicBezTo>
                    <a:pt x="242" y="360"/>
                    <a:pt x="236" y="361"/>
                    <a:pt x="230" y="364"/>
                  </a:cubicBezTo>
                  <a:lnTo>
                    <a:pt x="239" y="382"/>
                  </a:lnTo>
                  <a:cubicBezTo>
                    <a:pt x="248" y="394"/>
                    <a:pt x="252" y="400"/>
                    <a:pt x="252" y="400"/>
                  </a:cubicBezTo>
                  <a:cubicBezTo>
                    <a:pt x="251" y="400"/>
                    <a:pt x="249" y="398"/>
                    <a:pt x="245" y="393"/>
                  </a:cubicBezTo>
                  <a:cubicBezTo>
                    <a:pt x="207" y="361"/>
                    <a:pt x="198" y="318"/>
                    <a:pt x="181" y="274"/>
                  </a:cubicBezTo>
                  <a:cubicBezTo>
                    <a:pt x="157" y="217"/>
                    <a:pt x="133" y="158"/>
                    <a:pt x="110" y="101"/>
                  </a:cubicBezTo>
                  <a:lnTo>
                    <a:pt x="110" y="101"/>
                  </a:lnTo>
                  <a:cubicBezTo>
                    <a:pt x="140" y="94"/>
                    <a:pt x="170" y="90"/>
                    <a:pt x="201" y="90"/>
                  </a:cubicBezTo>
                  <a:cubicBezTo>
                    <a:pt x="247" y="90"/>
                    <a:pt x="293" y="98"/>
                    <a:pt x="338" y="114"/>
                  </a:cubicBezTo>
                  <a:cubicBezTo>
                    <a:pt x="422" y="143"/>
                    <a:pt x="468" y="219"/>
                    <a:pt x="547" y="257"/>
                  </a:cubicBezTo>
                  <a:cubicBezTo>
                    <a:pt x="550" y="258"/>
                    <a:pt x="554" y="259"/>
                    <a:pt x="558" y="259"/>
                  </a:cubicBezTo>
                  <a:cubicBezTo>
                    <a:pt x="572" y="259"/>
                    <a:pt x="585" y="247"/>
                    <a:pt x="585" y="230"/>
                  </a:cubicBezTo>
                  <a:cubicBezTo>
                    <a:pt x="576" y="132"/>
                    <a:pt x="463" y="65"/>
                    <a:pt x="378" y="33"/>
                  </a:cubicBezTo>
                  <a:cubicBezTo>
                    <a:pt x="326" y="10"/>
                    <a:pt x="271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3651177" y="-2797218"/>
              <a:ext cx="32848" cy="24838"/>
            </a:xfrm>
            <a:custGeom>
              <a:avLst/>
              <a:gdLst/>
              <a:ahLst/>
              <a:cxnLst/>
              <a:rect l="l" t="t" r="r" b="b"/>
              <a:pathLst>
                <a:path w="734" h="555" extrusionOk="0">
                  <a:moveTo>
                    <a:pt x="60" y="1"/>
                  </a:moveTo>
                  <a:cubicBezTo>
                    <a:pt x="23" y="1"/>
                    <a:pt x="1" y="49"/>
                    <a:pt x="19" y="81"/>
                  </a:cubicBezTo>
                  <a:cubicBezTo>
                    <a:pt x="121" y="247"/>
                    <a:pt x="246" y="389"/>
                    <a:pt x="354" y="549"/>
                  </a:cubicBezTo>
                  <a:cubicBezTo>
                    <a:pt x="357" y="553"/>
                    <a:pt x="360" y="554"/>
                    <a:pt x="363" y="554"/>
                  </a:cubicBezTo>
                  <a:cubicBezTo>
                    <a:pt x="370" y="554"/>
                    <a:pt x="375" y="548"/>
                    <a:pt x="371" y="540"/>
                  </a:cubicBezTo>
                  <a:cubicBezTo>
                    <a:pt x="300" y="408"/>
                    <a:pt x="240" y="273"/>
                    <a:pt x="170" y="143"/>
                  </a:cubicBezTo>
                  <a:lnTo>
                    <a:pt x="170" y="143"/>
                  </a:lnTo>
                  <a:cubicBezTo>
                    <a:pt x="245" y="170"/>
                    <a:pt x="319" y="201"/>
                    <a:pt x="391" y="235"/>
                  </a:cubicBezTo>
                  <a:cubicBezTo>
                    <a:pt x="493" y="282"/>
                    <a:pt x="589" y="348"/>
                    <a:pt x="699" y="372"/>
                  </a:cubicBezTo>
                  <a:cubicBezTo>
                    <a:pt x="701" y="372"/>
                    <a:pt x="702" y="372"/>
                    <a:pt x="703" y="372"/>
                  </a:cubicBezTo>
                  <a:cubicBezTo>
                    <a:pt x="719" y="372"/>
                    <a:pt x="734" y="353"/>
                    <a:pt x="723" y="340"/>
                  </a:cubicBezTo>
                  <a:cubicBezTo>
                    <a:pt x="583" y="154"/>
                    <a:pt x="287" y="66"/>
                    <a:pt x="72" y="3"/>
                  </a:cubicBezTo>
                  <a:cubicBezTo>
                    <a:pt x="68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3659680" y="-2793996"/>
              <a:ext cx="30834" cy="14276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89" y="1"/>
                  </a:moveTo>
                  <a:cubicBezTo>
                    <a:pt x="68" y="1"/>
                    <a:pt x="49" y="1"/>
                    <a:pt x="30" y="3"/>
                  </a:cubicBezTo>
                  <a:cubicBezTo>
                    <a:pt x="7" y="6"/>
                    <a:pt x="1" y="44"/>
                    <a:pt x="27" y="50"/>
                  </a:cubicBezTo>
                  <a:cubicBezTo>
                    <a:pt x="152" y="67"/>
                    <a:pt x="268" y="93"/>
                    <a:pt x="382" y="143"/>
                  </a:cubicBezTo>
                  <a:cubicBezTo>
                    <a:pt x="483" y="189"/>
                    <a:pt x="565" y="271"/>
                    <a:pt x="666" y="317"/>
                  </a:cubicBezTo>
                  <a:cubicBezTo>
                    <a:pt x="668" y="318"/>
                    <a:pt x="670" y="318"/>
                    <a:pt x="672" y="318"/>
                  </a:cubicBezTo>
                  <a:cubicBezTo>
                    <a:pt x="681" y="318"/>
                    <a:pt x="689" y="307"/>
                    <a:pt x="684" y="297"/>
                  </a:cubicBezTo>
                  <a:cubicBezTo>
                    <a:pt x="591" y="100"/>
                    <a:pt x="306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3660396" y="-2796278"/>
              <a:ext cx="22063" cy="11322"/>
            </a:xfrm>
            <a:custGeom>
              <a:avLst/>
              <a:gdLst/>
              <a:ahLst/>
              <a:cxnLst/>
              <a:rect l="l" t="t" r="r" b="b"/>
              <a:pathLst>
                <a:path w="493" h="253" extrusionOk="0">
                  <a:moveTo>
                    <a:pt x="47" y="1"/>
                  </a:moveTo>
                  <a:cubicBezTo>
                    <a:pt x="24" y="1"/>
                    <a:pt x="1" y="26"/>
                    <a:pt x="11" y="57"/>
                  </a:cubicBezTo>
                  <a:cubicBezTo>
                    <a:pt x="31" y="121"/>
                    <a:pt x="127" y="141"/>
                    <a:pt x="180" y="162"/>
                  </a:cubicBezTo>
                  <a:cubicBezTo>
                    <a:pt x="270" y="200"/>
                    <a:pt x="363" y="237"/>
                    <a:pt x="462" y="252"/>
                  </a:cubicBezTo>
                  <a:cubicBezTo>
                    <a:pt x="463" y="252"/>
                    <a:pt x="464" y="252"/>
                    <a:pt x="465" y="252"/>
                  </a:cubicBezTo>
                  <a:cubicBezTo>
                    <a:pt x="486" y="252"/>
                    <a:pt x="493" y="225"/>
                    <a:pt x="476" y="214"/>
                  </a:cubicBezTo>
                  <a:cubicBezTo>
                    <a:pt x="448" y="193"/>
                    <a:pt x="156" y="54"/>
                    <a:pt x="85" y="33"/>
                  </a:cubicBezTo>
                  <a:lnTo>
                    <a:pt x="85" y="33"/>
                  </a:lnTo>
                  <a:cubicBezTo>
                    <a:pt x="77" y="10"/>
                    <a:pt x="62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7"/>
          <p:cNvGrpSpPr/>
          <p:nvPr/>
        </p:nvGrpSpPr>
        <p:grpSpPr>
          <a:xfrm rot="10800000" flipH="1">
            <a:off x="8645402" y="2457018"/>
            <a:ext cx="258669" cy="229446"/>
            <a:chOff x="8370740" y="-3303067"/>
            <a:chExt cx="258669" cy="229446"/>
          </a:xfrm>
        </p:grpSpPr>
        <p:sp>
          <p:nvSpPr>
            <p:cNvPr id="1296" name="Google Shape;1296;p7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7"/>
          <p:cNvGrpSpPr/>
          <p:nvPr/>
        </p:nvGrpSpPr>
        <p:grpSpPr>
          <a:xfrm rot="10800000" flipH="1">
            <a:off x="5760888" y="73624"/>
            <a:ext cx="296127" cy="259300"/>
            <a:chOff x="644238" y="-3411102"/>
            <a:chExt cx="296127" cy="259300"/>
          </a:xfrm>
        </p:grpSpPr>
        <p:sp>
          <p:nvSpPr>
            <p:cNvPr id="1320" name="Google Shape;1320;p7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3" name="Google Shape;1343;p7"/>
          <p:cNvSpPr/>
          <p:nvPr/>
        </p:nvSpPr>
        <p:spPr>
          <a:xfrm>
            <a:off x="356173" y="4017625"/>
            <a:ext cx="77700" cy="7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7"/>
          <p:cNvGrpSpPr/>
          <p:nvPr/>
        </p:nvGrpSpPr>
        <p:grpSpPr>
          <a:xfrm>
            <a:off x="532690" y="4577908"/>
            <a:ext cx="258669" cy="229446"/>
            <a:chOff x="8370740" y="-3303067"/>
            <a:chExt cx="258669" cy="229446"/>
          </a:xfrm>
        </p:grpSpPr>
        <p:sp>
          <p:nvSpPr>
            <p:cNvPr id="1345" name="Google Shape;1345;p7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8" name="Google Shape;1368;p7"/>
          <p:cNvSpPr/>
          <p:nvPr/>
        </p:nvSpPr>
        <p:spPr>
          <a:xfrm>
            <a:off x="7800760" y="4653763"/>
            <a:ext cx="77700" cy="7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9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1625" name="Google Shape;1625;p9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26" name="Google Shape;1626;p9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27" name="Google Shape;1627;p9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28" name="Google Shape;1628;p9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1" name="Google Shape;1631;p9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2" name="Google Shape;1632;p9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3" name="Google Shape;1633;p9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8" name="Google Shape;1648;p9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9" name="Google Shape;1649;p9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0" name="Google Shape;1650;p9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1" name="Google Shape;1651;p9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2" name="Google Shape;1652;p9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3" name="Google Shape;1653;p9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69" name="Google Shape;1669;p9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0" name="Google Shape;1670;p9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1" name="Google Shape;1671;p9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2" name="Google Shape;1672;p9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3" name="Google Shape;1673;p9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4" name="Google Shape;1674;p9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5" name="Google Shape;1675;p9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6" name="Google Shape;1676;p9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7" name="Google Shape;1677;p9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8" name="Google Shape;1678;p9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79" name="Google Shape;1679;p9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0" name="Google Shape;1680;p9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1" name="Google Shape;1681;p9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2" name="Google Shape;1682;p9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3" name="Google Shape;1683;p9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4" name="Google Shape;1684;p9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5" name="Google Shape;1685;p9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6" name="Google Shape;1686;p9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7" name="Google Shape;1687;p9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8" name="Google Shape;1688;p9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9" name="Google Shape;1689;p9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0" name="Google Shape;1690;p9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1" name="Google Shape;1691;p9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2" name="Google Shape;1692;p9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3" name="Google Shape;1693;p9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4" name="Google Shape;1694;p9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5" name="Google Shape;1695;p9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6" name="Google Shape;1696;p9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7" name="Google Shape;1697;p9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8" name="Google Shape;1698;p9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99" name="Google Shape;1699;p9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0" name="Google Shape;1700;p9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1" name="Google Shape;1701;p9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2" name="Google Shape;1702;p9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3" name="Google Shape;1703;p9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4" name="Google Shape;1704;p9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5" name="Google Shape;1705;p9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6" name="Google Shape;1706;p9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7" name="Google Shape;1707;p9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8" name="Google Shape;1708;p9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09" name="Google Shape;1709;p9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0" name="Google Shape;1710;p9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1" name="Google Shape;1711;p9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2" name="Google Shape;1712;p9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3" name="Google Shape;1713;p9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4" name="Google Shape;1714;p9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5" name="Google Shape;1715;p9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6" name="Google Shape;1716;p9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7" name="Google Shape;1717;p9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8" name="Google Shape;1718;p9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19" name="Google Shape;1719;p9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0" name="Google Shape;1720;p9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1" name="Google Shape;1721;p9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2" name="Google Shape;1722;p9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3" name="Google Shape;1723;p9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4" name="Google Shape;1724;p9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5" name="Google Shape;1725;p9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6" name="Google Shape;1726;p9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7" name="Google Shape;1727;p9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8" name="Google Shape;1728;p9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29" name="Google Shape;1729;p9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0" name="Google Shape;1730;p9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1" name="Google Shape;1731;p9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2" name="Google Shape;1732;p9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3" name="Google Shape;1733;p9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4" name="Google Shape;1734;p9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5" name="Google Shape;1735;p9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6" name="Google Shape;1736;p9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7" name="Google Shape;1737;p9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8" name="Google Shape;1738;p9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39" name="Google Shape;1739;p9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0" name="Google Shape;1740;p9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1" name="Google Shape;1741;p9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2" name="Google Shape;1742;p9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3" name="Google Shape;1743;p9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4" name="Google Shape;1744;p9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5" name="Google Shape;1745;p9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6" name="Google Shape;1746;p9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7" name="Google Shape;1747;p9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8" name="Google Shape;1748;p9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49" name="Google Shape;1749;p9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50" name="Google Shape;1750;p9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51" name="Google Shape;1751;p9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52" name="Google Shape;1752;p9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753" name="Google Shape;1753;p9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1754" name="Google Shape;1754;p9"/>
          <p:cNvSpPr txBox="1">
            <a:spLocks noGrp="1"/>
          </p:cNvSpPr>
          <p:nvPr>
            <p:ph type="title"/>
          </p:nvPr>
        </p:nvSpPr>
        <p:spPr>
          <a:xfrm>
            <a:off x="2955025" y="977500"/>
            <a:ext cx="5244900" cy="19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5" name="Google Shape;1755;p9"/>
          <p:cNvSpPr txBox="1">
            <a:spLocks noGrp="1"/>
          </p:cNvSpPr>
          <p:nvPr>
            <p:ph type="subTitle" idx="1"/>
          </p:nvPr>
        </p:nvSpPr>
        <p:spPr>
          <a:xfrm>
            <a:off x="2955340" y="2670800"/>
            <a:ext cx="5244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756" name="Google Shape;1756;p9"/>
          <p:cNvGrpSpPr/>
          <p:nvPr/>
        </p:nvGrpSpPr>
        <p:grpSpPr>
          <a:xfrm rot="10800000" flipH="1">
            <a:off x="8672013" y="718200"/>
            <a:ext cx="296127" cy="259300"/>
            <a:chOff x="644238" y="-3411102"/>
            <a:chExt cx="296127" cy="259300"/>
          </a:xfrm>
        </p:grpSpPr>
        <p:sp>
          <p:nvSpPr>
            <p:cNvPr id="1757" name="Google Shape;1757;p9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9"/>
          <p:cNvSpPr/>
          <p:nvPr/>
        </p:nvSpPr>
        <p:spPr>
          <a:xfrm rot="10800000" flipH="1">
            <a:off x="7851107" y="190922"/>
            <a:ext cx="133200" cy="1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9"/>
          <p:cNvGrpSpPr/>
          <p:nvPr/>
        </p:nvGrpSpPr>
        <p:grpSpPr>
          <a:xfrm rot="10800000" flipH="1">
            <a:off x="374011" y="4277438"/>
            <a:ext cx="180308" cy="200851"/>
            <a:chOff x="3642674" y="-2839242"/>
            <a:chExt cx="180308" cy="200851"/>
          </a:xfrm>
        </p:grpSpPr>
        <p:sp>
          <p:nvSpPr>
            <p:cNvPr id="1782" name="Google Shape;1782;p9"/>
            <p:cNvSpPr/>
            <p:nvPr/>
          </p:nvSpPr>
          <p:spPr>
            <a:xfrm>
              <a:off x="3642897" y="-2839242"/>
              <a:ext cx="180084" cy="194405"/>
            </a:xfrm>
            <a:custGeom>
              <a:avLst/>
              <a:gdLst/>
              <a:ahLst/>
              <a:cxnLst/>
              <a:rect l="l" t="t" r="r" b="b"/>
              <a:pathLst>
                <a:path w="4024" h="4344" extrusionOk="0">
                  <a:moveTo>
                    <a:pt x="3050" y="356"/>
                  </a:moveTo>
                  <a:cubicBezTo>
                    <a:pt x="3028" y="587"/>
                    <a:pt x="2972" y="814"/>
                    <a:pt x="2908" y="1037"/>
                  </a:cubicBezTo>
                  <a:cubicBezTo>
                    <a:pt x="2840" y="1277"/>
                    <a:pt x="2772" y="1516"/>
                    <a:pt x="2709" y="1758"/>
                  </a:cubicBezTo>
                  <a:lnTo>
                    <a:pt x="2709" y="1758"/>
                  </a:lnTo>
                  <a:cubicBezTo>
                    <a:pt x="2470" y="1666"/>
                    <a:pt x="2229" y="1583"/>
                    <a:pt x="1985" y="1508"/>
                  </a:cubicBezTo>
                  <a:lnTo>
                    <a:pt x="1985" y="1508"/>
                  </a:lnTo>
                  <a:cubicBezTo>
                    <a:pt x="2155" y="1322"/>
                    <a:pt x="2325" y="1136"/>
                    <a:pt x="2495" y="950"/>
                  </a:cubicBezTo>
                  <a:cubicBezTo>
                    <a:pt x="2634" y="799"/>
                    <a:pt x="2774" y="645"/>
                    <a:pt x="2913" y="494"/>
                  </a:cubicBezTo>
                  <a:cubicBezTo>
                    <a:pt x="2950" y="451"/>
                    <a:pt x="3007" y="405"/>
                    <a:pt x="3050" y="356"/>
                  </a:cubicBezTo>
                  <a:close/>
                  <a:moveTo>
                    <a:pt x="616" y="1281"/>
                  </a:moveTo>
                  <a:lnTo>
                    <a:pt x="616" y="1281"/>
                  </a:lnTo>
                  <a:cubicBezTo>
                    <a:pt x="1015" y="1354"/>
                    <a:pt x="1410" y="1448"/>
                    <a:pt x="1800" y="1563"/>
                  </a:cubicBezTo>
                  <a:lnTo>
                    <a:pt x="1800" y="1563"/>
                  </a:lnTo>
                  <a:cubicBezTo>
                    <a:pt x="1705" y="1667"/>
                    <a:pt x="1610" y="1771"/>
                    <a:pt x="1515" y="1875"/>
                  </a:cubicBezTo>
                  <a:cubicBezTo>
                    <a:pt x="1404" y="1996"/>
                    <a:pt x="1291" y="2118"/>
                    <a:pt x="1179" y="2239"/>
                  </a:cubicBezTo>
                  <a:lnTo>
                    <a:pt x="1179" y="2239"/>
                  </a:lnTo>
                  <a:cubicBezTo>
                    <a:pt x="991" y="1920"/>
                    <a:pt x="802" y="1601"/>
                    <a:pt x="616" y="1281"/>
                  </a:cubicBezTo>
                  <a:close/>
                  <a:moveTo>
                    <a:pt x="2771" y="1899"/>
                  </a:moveTo>
                  <a:cubicBezTo>
                    <a:pt x="3126" y="2040"/>
                    <a:pt x="3474" y="2199"/>
                    <a:pt x="3814" y="2375"/>
                  </a:cubicBezTo>
                  <a:lnTo>
                    <a:pt x="3814" y="2375"/>
                  </a:lnTo>
                  <a:cubicBezTo>
                    <a:pt x="3404" y="2510"/>
                    <a:pt x="2995" y="2646"/>
                    <a:pt x="2585" y="2782"/>
                  </a:cubicBezTo>
                  <a:lnTo>
                    <a:pt x="2585" y="2782"/>
                  </a:lnTo>
                  <a:cubicBezTo>
                    <a:pt x="2627" y="2544"/>
                    <a:pt x="2675" y="2308"/>
                    <a:pt x="2730" y="2072"/>
                  </a:cubicBezTo>
                  <a:cubicBezTo>
                    <a:pt x="2743" y="2014"/>
                    <a:pt x="2757" y="1957"/>
                    <a:pt x="2771" y="1899"/>
                  </a:cubicBezTo>
                  <a:close/>
                  <a:moveTo>
                    <a:pt x="1905" y="1595"/>
                  </a:moveTo>
                  <a:cubicBezTo>
                    <a:pt x="2167" y="1676"/>
                    <a:pt x="2426" y="1765"/>
                    <a:pt x="2682" y="1864"/>
                  </a:cubicBezTo>
                  <a:lnTo>
                    <a:pt x="2682" y="1864"/>
                  </a:lnTo>
                  <a:cubicBezTo>
                    <a:pt x="2662" y="1942"/>
                    <a:pt x="2643" y="2020"/>
                    <a:pt x="2626" y="2098"/>
                  </a:cubicBezTo>
                  <a:cubicBezTo>
                    <a:pt x="2570" y="2336"/>
                    <a:pt x="2520" y="2576"/>
                    <a:pt x="2477" y="2818"/>
                  </a:cubicBezTo>
                  <a:lnTo>
                    <a:pt x="2477" y="2818"/>
                  </a:lnTo>
                  <a:cubicBezTo>
                    <a:pt x="2209" y="2907"/>
                    <a:pt x="1940" y="2996"/>
                    <a:pt x="1672" y="3085"/>
                  </a:cubicBezTo>
                  <a:lnTo>
                    <a:pt x="1672" y="3085"/>
                  </a:lnTo>
                  <a:cubicBezTo>
                    <a:pt x="1526" y="2831"/>
                    <a:pt x="1378" y="2578"/>
                    <a:pt x="1230" y="2326"/>
                  </a:cubicBezTo>
                  <a:lnTo>
                    <a:pt x="1230" y="2326"/>
                  </a:lnTo>
                  <a:cubicBezTo>
                    <a:pt x="1373" y="2172"/>
                    <a:pt x="1516" y="2019"/>
                    <a:pt x="1658" y="1866"/>
                  </a:cubicBezTo>
                  <a:cubicBezTo>
                    <a:pt x="1740" y="1776"/>
                    <a:pt x="1823" y="1685"/>
                    <a:pt x="1905" y="1595"/>
                  </a:cubicBezTo>
                  <a:close/>
                  <a:moveTo>
                    <a:pt x="1147" y="2415"/>
                  </a:moveTo>
                  <a:cubicBezTo>
                    <a:pt x="1283" y="2651"/>
                    <a:pt x="1419" y="2888"/>
                    <a:pt x="1558" y="3123"/>
                  </a:cubicBezTo>
                  <a:lnTo>
                    <a:pt x="1558" y="3123"/>
                  </a:lnTo>
                  <a:cubicBezTo>
                    <a:pt x="1101" y="3274"/>
                    <a:pt x="645" y="3425"/>
                    <a:pt x="189" y="3576"/>
                  </a:cubicBezTo>
                  <a:lnTo>
                    <a:pt x="189" y="3576"/>
                  </a:lnTo>
                  <a:cubicBezTo>
                    <a:pt x="472" y="3162"/>
                    <a:pt x="806" y="2784"/>
                    <a:pt x="1147" y="2415"/>
                  </a:cubicBezTo>
                  <a:close/>
                  <a:moveTo>
                    <a:pt x="2456" y="2939"/>
                  </a:moveTo>
                  <a:cubicBezTo>
                    <a:pt x="2383" y="3368"/>
                    <a:pt x="2331" y="3801"/>
                    <a:pt x="2301" y="4235"/>
                  </a:cubicBezTo>
                  <a:lnTo>
                    <a:pt x="2301" y="4235"/>
                  </a:lnTo>
                  <a:cubicBezTo>
                    <a:pt x="2117" y="3878"/>
                    <a:pt x="1923" y="3527"/>
                    <a:pt x="1725" y="3178"/>
                  </a:cubicBezTo>
                  <a:lnTo>
                    <a:pt x="1725" y="3178"/>
                  </a:lnTo>
                  <a:cubicBezTo>
                    <a:pt x="1969" y="3098"/>
                    <a:pt x="2212" y="3019"/>
                    <a:pt x="2456" y="2939"/>
                  </a:cubicBezTo>
                  <a:close/>
                  <a:moveTo>
                    <a:pt x="2301" y="4238"/>
                  </a:moveTo>
                  <a:lnTo>
                    <a:pt x="2301" y="4238"/>
                  </a:lnTo>
                  <a:cubicBezTo>
                    <a:pt x="2301" y="4238"/>
                    <a:pt x="2301" y="4239"/>
                    <a:pt x="2301" y="4240"/>
                  </a:cubicBezTo>
                  <a:lnTo>
                    <a:pt x="2301" y="4240"/>
                  </a:lnTo>
                  <a:cubicBezTo>
                    <a:pt x="2301" y="4239"/>
                    <a:pt x="2300" y="4238"/>
                    <a:pt x="2300" y="4238"/>
                  </a:cubicBezTo>
                  <a:close/>
                  <a:moveTo>
                    <a:pt x="3105" y="0"/>
                  </a:moveTo>
                  <a:cubicBezTo>
                    <a:pt x="3084" y="0"/>
                    <a:pt x="3063" y="12"/>
                    <a:pt x="3056" y="38"/>
                  </a:cubicBezTo>
                  <a:cubicBezTo>
                    <a:pt x="3038" y="110"/>
                    <a:pt x="3033" y="218"/>
                    <a:pt x="2980" y="276"/>
                  </a:cubicBezTo>
                  <a:cubicBezTo>
                    <a:pt x="2910" y="351"/>
                    <a:pt x="2841" y="427"/>
                    <a:pt x="2771" y="506"/>
                  </a:cubicBezTo>
                  <a:cubicBezTo>
                    <a:pt x="2631" y="657"/>
                    <a:pt x="2492" y="808"/>
                    <a:pt x="2352" y="962"/>
                  </a:cubicBezTo>
                  <a:cubicBezTo>
                    <a:pt x="2195" y="1133"/>
                    <a:pt x="2037" y="1304"/>
                    <a:pt x="1880" y="1476"/>
                  </a:cubicBezTo>
                  <a:lnTo>
                    <a:pt x="1880" y="1476"/>
                  </a:lnTo>
                  <a:cubicBezTo>
                    <a:pt x="1436" y="1344"/>
                    <a:pt x="983" y="1240"/>
                    <a:pt x="524" y="1162"/>
                  </a:cubicBezTo>
                  <a:cubicBezTo>
                    <a:pt x="520" y="1162"/>
                    <a:pt x="517" y="1161"/>
                    <a:pt x="514" y="1161"/>
                  </a:cubicBezTo>
                  <a:cubicBezTo>
                    <a:pt x="476" y="1161"/>
                    <a:pt x="450" y="1204"/>
                    <a:pt x="472" y="1241"/>
                  </a:cubicBezTo>
                  <a:cubicBezTo>
                    <a:pt x="682" y="1601"/>
                    <a:pt x="889" y="1964"/>
                    <a:pt x="1097" y="2327"/>
                  </a:cubicBezTo>
                  <a:lnTo>
                    <a:pt x="1097" y="2327"/>
                  </a:lnTo>
                  <a:cubicBezTo>
                    <a:pt x="712" y="2746"/>
                    <a:pt x="333" y="3172"/>
                    <a:pt x="21" y="3648"/>
                  </a:cubicBezTo>
                  <a:cubicBezTo>
                    <a:pt x="1" y="3678"/>
                    <a:pt x="34" y="3717"/>
                    <a:pt x="65" y="3717"/>
                  </a:cubicBezTo>
                  <a:cubicBezTo>
                    <a:pt x="70" y="3717"/>
                    <a:pt x="75" y="3716"/>
                    <a:pt x="79" y="3714"/>
                  </a:cubicBezTo>
                  <a:cubicBezTo>
                    <a:pt x="590" y="3548"/>
                    <a:pt x="1101" y="3381"/>
                    <a:pt x="1612" y="3215"/>
                  </a:cubicBezTo>
                  <a:lnTo>
                    <a:pt x="1612" y="3215"/>
                  </a:lnTo>
                  <a:cubicBezTo>
                    <a:pt x="1821" y="3569"/>
                    <a:pt x="2036" y="3920"/>
                    <a:pt x="2259" y="4264"/>
                  </a:cubicBezTo>
                  <a:cubicBezTo>
                    <a:pt x="2265" y="4273"/>
                    <a:pt x="2272" y="4276"/>
                    <a:pt x="2279" y="4276"/>
                  </a:cubicBezTo>
                  <a:cubicBezTo>
                    <a:pt x="2287" y="4276"/>
                    <a:pt x="2295" y="4272"/>
                    <a:pt x="2299" y="4265"/>
                  </a:cubicBezTo>
                  <a:lnTo>
                    <a:pt x="2299" y="4265"/>
                  </a:lnTo>
                  <a:cubicBezTo>
                    <a:pt x="2299" y="4276"/>
                    <a:pt x="2298" y="4287"/>
                    <a:pt x="2297" y="4299"/>
                  </a:cubicBezTo>
                  <a:cubicBezTo>
                    <a:pt x="2296" y="4328"/>
                    <a:pt x="2321" y="4343"/>
                    <a:pt x="2347" y="4343"/>
                  </a:cubicBezTo>
                  <a:cubicBezTo>
                    <a:pt x="2369" y="4343"/>
                    <a:pt x="2392" y="4331"/>
                    <a:pt x="2393" y="4305"/>
                  </a:cubicBezTo>
                  <a:cubicBezTo>
                    <a:pt x="2431" y="3834"/>
                    <a:pt x="2486" y="3367"/>
                    <a:pt x="2564" y="2904"/>
                  </a:cubicBezTo>
                  <a:lnTo>
                    <a:pt x="2564" y="2904"/>
                  </a:lnTo>
                  <a:cubicBezTo>
                    <a:pt x="3034" y="2750"/>
                    <a:pt x="3505" y="2596"/>
                    <a:pt x="3974" y="2441"/>
                  </a:cubicBezTo>
                  <a:cubicBezTo>
                    <a:pt x="4021" y="2424"/>
                    <a:pt x="4024" y="2360"/>
                    <a:pt x="3980" y="2337"/>
                  </a:cubicBezTo>
                  <a:cubicBezTo>
                    <a:pt x="3596" y="2132"/>
                    <a:pt x="3202" y="1951"/>
                    <a:pt x="2798" y="1792"/>
                  </a:cubicBezTo>
                  <a:lnTo>
                    <a:pt x="2798" y="1792"/>
                  </a:lnTo>
                  <a:cubicBezTo>
                    <a:pt x="2865" y="1531"/>
                    <a:pt x="2940" y="1274"/>
                    <a:pt x="3015" y="1014"/>
                  </a:cubicBezTo>
                  <a:cubicBezTo>
                    <a:pt x="3105" y="697"/>
                    <a:pt x="3172" y="375"/>
                    <a:pt x="3152" y="43"/>
                  </a:cubicBezTo>
                  <a:cubicBezTo>
                    <a:pt x="3150" y="15"/>
                    <a:pt x="3128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3662455" y="-2787865"/>
              <a:ext cx="116312" cy="127231"/>
            </a:xfrm>
            <a:custGeom>
              <a:avLst/>
              <a:gdLst/>
              <a:ahLst/>
              <a:cxnLst/>
              <a:rect l="l" t="t" r="r" b="b"/>
              <a:pathLst>
                <a:path w="2599" h="2843" extrusionOk="0">
                  <a:moveTo>
                    <a:pt x="1536" y="1008"/>
                  </a:moveTo>
                  <a:cubicBezTo>
                    <a:pt x="1544" y="1011"/>
                    <a:pt x="1552" y="1014"/>
                    <a:pt x="1560" y="1017"/>
                  </a:cubicBezTo>
                  <a:lnTo>
                    <a:pt x="1560" y="1017"/>
                  </a:lnTo>
                  <a:cubicBezTo>
                    <a:pt x="1561" y="1025"/>
                    <a:pt x="1562" y="1033"/>
                    <a:pt x="1562" y="1041"/>
                  </a:cubicBezTo>
                  <a:lnTo>
                    <a:pt x="1562" y="1041"/>
                  </a:lnTo>
                  <a:cubicBezTo>
                    <a:pt x="1553" y="1030"/>
                    <a:pt x="1545" y="1019"/>
                    <a:pt x="1536" y="1008"/>
                  </a:cubicBezTo>
                  <a:close/>
                  <a:moveTo>
                    <a:pt x="2008" y="1367"/>
                  </a:moveTo>
                  <a:cubicBezTo>
                    <a:pt x="2005" y="1526"/>
                    <a:pt x="2003" y="1721"/>
                    <a:pt x="1949" y="1875"/>
                  </a:cubicBezTo>
                  <a:lnTo>
                    <a:pt x="1949" y="1875"/>
                  </a:lnTo>
                  <a:cubicBezTo>
                    <a:pt x="1949" y="1859"/>
                    <a:pt x="1949" y="1843"/>
                    <a:pt x="1950" y="1827"/>
                  </a:cubicBezTo>
                  <a:lnTo>
                    <a:pt x="1950" y="1827"/>
                  </a:lnTo>
                  <a:cubicBezTo>
                    <a:pt x="1973" y="1674"/>
                    <a:pt x="1992" y="1520"/>
                    <a:pt x="2008" y="1367"/>
                  </a:cubicBezTo>
                  <a:close/>
                  <a:moveTo>
                    <a:pt x="1625" y="1785"/>
                  </a:moveTo>
                  <a:lnTo>
                    <a:pt x="1625" y="1785"/>
                  </a:lnTo>
                  <a:cubicBezTo>
                    <a:pt x="1629" y="1821"/>
                    <a:pt x="1632" y="1857"/>
                    <a:pt x="1635" y="1894"/>
                  </a:cubicBezTo>
                  <a:lnTo>
                    <a:pt x="1635" y="1894"/>
                  </a:lnTo>
                  <a:cubicBezTo>
                    <a:pt x="1618" y="1859"/>
                    <a:pt x="1602" y="1824"/>
                    <a:pt x="1585" y="1789"/>
                  </a:cubicBezTo>
                  <a:lnTo>
                    <a:pt x="1585" y="1789"/>
                  </a:lnTo>
                  <a:cubicBezTo>
                    <a:pt x="1588" y="1789"/>
                    <a:pt x="1591" y="1789"/>
                    <a:pt x="1594" y="1789"/>
                  </a:cubicBezTo>
                  <a:cubicBezTo>
                    <a:pt x="1604" y="1789"/>
                    <a:pt x="1615" y="1788"/>
                    <a:pt x="1625" y="1785"/>
                  </a:cubicBezTo>
                  <a:close/>
                  <a:moveTo>
                    <a:pt x="1076" y="1621"/>
                  </a:moveTo>
                  <a:cubicBezTo>
                    <a:pt x="1150" y="1740"/>
                    <a:pt x="1227" y="1858"/>
                    <a:pt x="1306" y="1975"/>
                  </a:cubicBezTo>
                  <a:lnTo>
                    <a:pt x="1306" y="1975"/>
                  </a:lnTo>
                  <a:cubicBezTo>
                    <a:pt x="1254" y="1902"/>
                    <a:pt x="1203" y="1828"/>
                    <a:pt x="1154" y="1753"/>
                  </a:cubicBezTo>
                  <a:cubicBezTo>
                    <a:pt x="1143" y="1735"/>
                    <a:pt x="1114" y="1687"/>
                    <a:pt x="1076" y="1621"/>
                  </a:cubicBezTo>
                  <a:close/>
                  <a:moveTo>
                    <a:pt x="140" y="0"/>
                  </a:moveTo>
                  <a:cubicBezTo>
                    <a:pt x="72" y="0"/>
                    <a:pt x="1" y="72"/>
                    <a:pt x="29" y="145"/>
                  </a:cubicBezTo>
                  <a:cubicBezTo>
                    <a:pt x="159" y="476"/>
                    <a:pt x="334" y="785"/>
                    <a:pt x="552" y="1065"/>
                  </a:cubicBezTo>
                  <a:lnTo>
                    <a:pt x="552" y="1065"/>
                  </a:lnTo>
                  <a:cubicBezTo>
                    <a:pt x="637" y="1254"/>
                    <a:pt x="734" y="1437"/>
                    <a:pt x="837" y="1616"/>
                  </a:cubicBezTo>
                  <a:cubicBezTo>
                    <a:pt x="1074" y="2031"/>
                    <a:pt x="1363" y="2413"/>
                    <a:pt x="1686" y="2767"/>
                  </a:cubicBezTo>
                  <a:lnTo>
                    <a:pt x="1686" y="2767"/>
                  </a:lnTo>
                  <a:cubicBezTo>
                    <a:pt x="1687" y="2768"/>
                    <a:pt x="1688" y="2769"/>
                    <a:pt x="1689" y="2770"/>
                  </a:cubicBezTo>
                  <a:cubicBezTo>
                    <a:pt x="1694" y="2777"/>
                    <a:pt x="1700" y="2784"/>
                    <a:pt x="1707" y="2789"/>
                  </a:cubicBezTo>
                  <a:lnTo>
                    <a:pt x="1707" y="2789"/>
                  </a:lnTo>
                  <a:cubicBezTo>
                    <a:pt x="1714" y="2798"/>
                    <a:pt x="1722" y="2806"/>
                    <a:pt x="1729" y="2814"/>
                  </a:cubicBezTo>
                  <a:cubicBezTo>
                    <a:pt x="1749" y="2834"/>
                    <a:pt x="1771" y="2843"/>
                    <a:pt x="1793" y="2843"/>
                  </a:cubicBezTo>
                  <a:cubicBezTo>
                    <a:pt x="1854" y="2843"/>
                    <a:pt x="1910" y="2773"/>
                    <a:pt x="1895" y="2709"/>
                  </a:cubicBezTo>
                  <a:cubicBezTo>
                    <a:pt x="1887" y="2677"/>
                    <a:pt x="1879" y="2646"/>
                    <a:pt x="1869" y="2614"/>
                  </a:cubicBezTo>
                  <a:lnTo>
                    <a:pt x="1869" y="2614"/>
                  </a:lnTo>
                  <a:cubicBezTo>
                    <a:pt x="1867" y="2519"/>
                    <a:pt x="1864" y="2423"/>
                    <a:pt x="1860" y="2328"/>
                  </a:cubicBezTo>
                  <a:lnTo>
                    <a:pt x="1860" y="2328"/>
                  </a:lnTo>
                  <a:cubicBezTo>
                    <a:pt x="1864" y="2320"/>
                    <a:pt x="1867" y="2311"/>
                    <a:pt x="1869" y="2302"/>
                  </a:cubicBezTo>
                  <a:cubicBezTo>
                    <a:pt x="1870" y="2294"/>
                    <a:pt x="1872" y="2286"/>
                    <a:pt x="1874" y="2277"/>
                  </a:cubicBezTo>
                  <a:lnTo>
                    <a:pt x="1874" y="2277"/>
                  </a:lnTo>
                  <a:cubicBezTo>
                    <a:pt x="1882" y="2275"/>
                    <a:pt x="1890" y="2272"/>
                    <a:pt x="1898" y="2267"/>
                  </a:cubicBezTo>
                  <a:cubicBezTo>
                    <a:pt x="2165" y="2101"/>
                    <a:pt x="2180" y="1767"/>
                    <a:pt x="2203" y="1485"/>
                  </a:cubicBezTo>
                  <a:cubicBezTo>
                    <a:pt x="2211" y="1376"/>
                    <a:pt x="2217" y="1267"/>
                    <a:pt x="2221" y="1158"/>
                  </a:cubicBezTo>
                  <a:lnTo>
                    <a:pt x="2221" y="1158"/>
                  </a:lnTo>
                  <a:cubicBezTo>
                    <a:pt x="2231" y="1162"/>
                    <a:pt x="2242" y="1164"/>
                    <a:pt x="2254" y="1164"/>
                  </a:cubicBezTo>
                  <a:cubicBezTo>
                    <a:pt x="2259" y="1164"/>
                    <a:pt x="2265" y="1163"/>
                    <a:pt x="2270" y="1163"/>
                  </a:cubicBezTo>
                  <a:cubicBezTo>
                    <a:pt x="2331" y="1157"/>
                    <a:pt x="2392" y="1151"/>
                    <a:pt x="2453" y="1145"/>
                  </a:cubicBezTo>
                  <a:cubicBezTo>
                    <a:pt x="2561" y="1133"/>
                    <a:pt x="2598" y="988"/>
                    <a:pt x="2497" y="936"/>
                  </a:cubicBezTo>
                  <a:cubicBezTo>
                    <a:pt x="2409" y="890"/>
                    <a:pt x="2320" y="846"/>
                    <a:pt x="2230" y="805"/>
                  </a:cubicBezTo>
                  <a:lnTo>
                    <a:pt x="2230" y="805"/>
                  </a:lnTo>
                  <a:cubicBezTo>
                    <a:pt x="2231" y="658"/>
                    <a:pt x="2230" y="510"/>
                    <a:pt x="2226" y="363"/>
                  </a:cubicBezTo>
                  <a:cubicBezTo>
                    <a:pt x="2225" y="301"/>
                    <a:pt x="2176" y="269"/>
                    <a:pt x="2125" y="269"/>
                  </a:cubicBezTo>
                  <a:cubicBezTo>
                    <a:pt x="2088" y="269"/>
                    <a:pt x="2050" y="287"/>
                    <a:pt x="2029" y="323"/>
                  </a:cubicBezTo>
                  <a:cubicBezTo>
                    <a:pt x="1998" y="376"/>
                    <a:pt x="1967" y="430"/>
                    <a:pt x="1938" y="484"/>
                  </a:cubicBezTo>
                  <a:lnTo>
                    <a:pt x="1938" y="484"/>
                  </a:lnTo>
                  <a:cubicBezTo>
                    <a:pt x="1902" y="492"/>
                    <a:pt x="1870" y="517"/>
                    <a:pt x="1863" y="561"/>
                  </a:cubicBezTo>
                  <a:cubicBezTo>
                    <a:pt x="1859" y="589"/>
                    <a:pt x="1854" y="618"/>
                    <a:pt x="1850" y="647"/>
                  </a:cubicBezTo>
                  <a:lnTo>
                    <a:pt x="1850" y="647"/>
                  </a:lnTo>
                  <a:cubicBezTo>
                    <a:pt x="1803" y="629"/>
                    <a:pt x="1756" y="612"/>
                    <a:pt x="1708" y="595"/>
                  </a:cubicBezTo>
                  <a:lnTo>
                    <a:pt x="1708" y="595"/>
                  </a:lnTo>
                  <a:cubicBezTo>
                    <a:pt x="1689" y="565"/>
                    <a:pt x="1655" y="550"/>
                    <a:pt x="1621" y="550"/>
                  </a:cubicBezTo>
                  <a:cubicBezTo>
                    <a:pt x="1610" y="550"/>
                    <a:pt x="1599" y="552"/>
                    <a:pt x="1589" y="555"/>
                  </a:cubicBezTo>
                  <a:lnTo>
                    <a:pt x="1589" y="555"/>
                  </a:lnTo>
                  <a:cubicBezTo>
                    <a:pt x="1448" y="509"/>
                    <a:pt x="1305" y="468"/>
                    <a:pt x="1162" y="432"/>
                  </a:cubicBezTo>
                  <a:lnTo>
                    <a:pt x="1162" y="432"/>
                  </a:lnTo>
                  <a:cubicBezTo>
                    <a:pt x="1148" y="427"/>
                    <a:pt x="1133" y="423"/>
                    <a:pt x="1119" y="418"/>
                  </a:cubicBezTo>
                  <a:lnTo>
                    <a:pt x="1119" y="418"/>
                  </a:lnTo>
                  <a:cubicBezTo>
                    <a:pt x="1075" y="336"/>
                    <a:pt x="1029" y="255"/>
                    <a:pt x="982" y="174"/>
                  </a:cubicBezTo>
                  <a:cubicBezTo>
                    <a:pt x="963" y="142"/>
                    <a:pt x="929" y="128"/>
                    <a:pt x="895" y="128"/>
                  </a:cubicBezTo>
                  <a:cubicBezTo>
                    <a:pt x="835" y="128"/>
                    <a:pt x="774" y="171"/>
                    <a:pt x="785" y="241"/>
                  </a:cubicBezTo>
                  <a:cubicBezTo>
                    <a:pt x="788" y="261"/>
                    <a:pt x="791" y="281"/>
                    <a:pt x="795" y="301"/>
                  </a:cubicBezTo>
                  <a:lnTo>
                    <a:pt x="795" y="301"/>
                  </a:lnTo>
                  <a:cubicBezTo>
                    <a:pt x="775" y="289"/>
                    <a:pt x="754" y="278"/>
                    <a:pt x="732" y="267"/>
                  </a:cubicBezTo>
                  <a:cubicBezTo>
                    <a:pt x="715" y="259"/>
                    <a:pt x="698" y="255"/>
                    <a:pt x="681" y="255"/>
                  </a:cubicBezTo>
                  <a:cubicBezTo>
                    <a:pt x="648" y="255"/>
                    <a:pt x="619" y="270"/>
                    <a:pt x="598" y="294"/>
                  </a:cubicBezTo>
                  <a:lnTo>
                    <a:pt x="598" y="294"/>
                  </a:lnTo>
                  <a:cubicBezTo>
                    <a:pt x="560" y="275"/>
                    <a:pt x="522" y="256"/>
                    <a:pt x="484" y="238"/>
                  </a:cubicBezTo>
                  <a:lnTo>
                    <a:pt x="484" y="238"/>
                  </a:lnTo>
                  <a:cubicBezTo>
                    <a:pt x="456" y="204"/>
                    <a:pt x="427" y="170"/>
                    <a:pt x="398" y="136"/>
                  </a:cubicBezTo>
                  <a:cubicBezTo>
                    <a:pt x="389" y="127"/>
                    <a:pt x="378" y="123"/>
                    <a:pt x="368" y="123"/>
                  </a:cubicBezTo>
                  <a:cubicBezTo>
                    <a:pt x="348" y="123"/>
                    <a:pt x="328" y="136"/>
                    <a:pt x="319" y="155"/>
                  </a:cubicBezTo>
                  <a:lnTo>
                    <a:pt x="319" y="155"/>
                  </a:lnTo>
                  <a:cubicBezTo>
                    <a:pt x="282" y="113"/>
                    <a:pt x="244" y="71"/>
                    <a:pt x="206" y="29"/>
                  </a:cubicBezTo>
                  <a:cubicBezTo>
                    <a:pt x="188" y="9"/>
                    <a:pt x="164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3726184" y="-2760923"/>
              <a:ext cx="86686" cy="44484"/>
            </a:xfrm>
            <a:custGeom>
              <a:avLst/>
              <a:gdLst/>
              <a:ahLst/>
              <a:cxnLst/>
              <a:rect l="l" t="t" r="r" b="b"/>
              <a:pathLst>
                <a:path w="1937" h="994" extrusionOk="0">
                  <a:moveTo>
                    <a:pt x="680" y="1"/>
                  </a:moveTo>
                  <a:cubicBezTo>
                    <a:pt x="595" y="1"/>
                    <a:pt x="542" y="117"/>
                    <a:pt x="611" y="186"/>
                  </a:cubicBezTo>
                  <a:cubicBezTo>
                    <a:pt x="635" y="211"/>
                    <a:pt x="660" y="235"/>
                    <a:pt x="686" y="259"/>
                  </a:cubicBezTo>
                  <a:lnTo>
                    <a:pt x="686" y="259"/>
                  </a:lnTo>
                  <a:cubicBezTo>
                    <a:pt x="500" y="198"/>
                    <a:pt x="314" y="138"/>
                    <a:pt x="128" y="78"/>
                  </a:cubicBezTo>
                  <a:cubicBezTo>
                    <a:pt x="119" y="75"/>
                    <a:pt x="110" y="74"/>
                    <a:pt x="102" y="74"/>
                  </a:cubicBezTo>
                  <a:cubicBezTo>
                    <a:pt x="19" y="74"/>
                    <a:pt x="0" y="212"/>
                    <a:pt x="93" y="244"/>
                  </a:cubicBezTo>
                  <a:cubicBezTo>
                    <a:pt x="253" y="299"/>
                    <a:pt x="412" y="353"/>
                    <a:pt x="571" y="407"/>
                  </a:cubicBezTo>
                  <a:lnTo>
                    <a:pt x="571" y="407"/>
                  </a:lnTo>
                  <a:cubicBezTo>
                    <a:pt x="559" y="427"/>
                    <a:pt x="553" y="450"/>
                    <a:pt x="556" y="475"/>
                  </a:cubicBezTo>
                  <a:lnTo>
                    <a:pt x="556" y="475"/>
                  </a:lnTo>
                  <a:cubicBezTo>
                    <a:pt x="444" y="486"/>
                    <a:pt x="331" y="502"/>
                    <a:pt x="218" y="523"/>
                  </a:cubicBezTo>
                  <a:cubicBezTo>
                    <a:pt x="111" y="543"/>
                    <a:pt x="137" y="700"/>
                    <a:pt x="227" y="720"/>
                  </a:cubicBezTo>
                  <a:cubicBezTo>
                    <a:pt x="332" y="745"/>
                    <a:pt x="438" y="765"/>
                    <a:pt x="544" y="782"/>
                  </a:cubicBezTo>
                  <a:lnTo>
                    <a:pt x="544" y="782"/>
                  </a:lnTo>
                  <a:cubicBezTo>
                    <a:pt x="539" y="783"/>
                    <a:pt x="534" y="783"/>
                    <a:pt x="529" y="784"/>
                  </a:cubicBezTo>
                  <a:cubicBezTo>
                    <a:pt x="402" y="807"/>
                    <a:pt x="404" y="994"/>
                    <a:pt x="538" y="994"/>
                  </a:cubicBezTo>
                  <a:cubicBezTo>
                    <a:pt x="539" y="994"/>
                    <a:pt x="540" y="994"/>
                    <a:pt x="541" y="994"/>
                  </a:cubicBezTo>
                  <a:cubicBezTo>
                    <a:pt x="812" y="988"/>
                    <a:pt x="1077" y="942"/>
                    <a:pt x="1332" y="856"/>
                  </a:cubicBezTo>
                  <a:lnTo>
                    <a:pt x="1332" y="856"/>
                  </a:lnTo>
                  <a:cubicBezTo>
                    <a:pt x="1487" y="829"/>
                    <a:pt x="1642" y="803"/>
                    <a:pt x="1796" y="776"/>
                  </a:cubicBezTo>
                  <a:cubicBezTo>
                    <a:pt x="1796" y="775"/>
                    <a:pt x="1796" y="775"/>
                    <a:pt x="1796" y="775"/>
                  </a:cubicBezTo>
                  <a:lnTo>
                    <a:pt x="1796" y="775"/>
                  </a:lnTo>
                  <a:cubicBezTo>
                    <a:pt x="1805" y="773"/>
                    <a:pt x="1814" y="772"/>
                    <a:pt x="1823" y="770"/>
                  </a:cubicBezTo>
                  <a:cubicBezTo>
                    <a:pt x="1936" y="748"/>
                    <a:pt x="1907" y="565"/>
                    <a:pt x="1801" y="565"/>
                  </a:cubicBezTo>
                  <a:cubicBezTo>
                    <a:pt x="1796" y="565"/>
                    <a:pt x="1791" y="565"/>
                    <a:pt x="1785" y="566"/>
                  </a:cubicBezTo>
                  <a:cubicBezTo>
                    <a:pt x="1776" y="568"/>
                    <a:pt x="1768" y="569"/>
                    <a:pt x="1759" y="571"/>
                  </a:cubicBezTo>
                  <a:lnTo>
                    <a:pt x="1759" y="571"/>
                  </a:lnTo>
                  <a:cubicBezTo>
                    <a:pt x="1759" y="570"/>
                    <a:pt x="1759" y="570"/>
                    <a:pt x="1759" y="569"/>
                  </a:cubicBezTo>
                  <a:cubicBezTo>
                    <a:pt x="1726" y="576"/>
                    <a:pt x="1693" y="580"/>
                    <a:pt x="1661" y="583"/>
                  </a:cubicBezTo>
                  <a:lnTo>
                    <a:pt x="1661" y="583"/>
                  </a:lnTo>
                  <a:cubicBezTo>
                    <a:pt x="1657" y="581"/>
                    <a:pt x="1654" y="578"/>
                    <a:pt x="1651" y="576"/>
                  </a:cubicBezTo>
                  <a:lnTo>
                    <a:pt x="1651" y="576"/>
                  </a:lnTo>
                  <a:cubicBezTo>
                    <a:pt x="1651" y="576"/>
                    <a:pt x="1651" y="575"/>
                    <a:pt x="1651" y="575"/>
                  </a:cubicBezTo>
                  <a:cubicBezTo>
                    <a:pt x="1650" y="575"/>
                    <a:pt x="1649" y="574"/>
                    <a:pt x="1648" y="574"/>
                  </a:cubicBezTo>
                  <a:lnTo>
                    <a:pt x="1648" y="574"/>
                  </a:lnTo>
                  <a:cubicBezTo>
                    <a:pt x="1354" y="366"/>
                    <a:pt x="1049" y="178"/>
                    <a:pt x="730" y="14"/>
                  </a:cubicBezTo>
                  <a:cubicBezTo>
                    <a:pt x="712" y="5"/>
                    <a:pt x="695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9"/>
            <p:cNvSpPr/>
            <p:nvPr/>
          </p:nvSpPr>
          <p:spPr>
            <a:xfrm>
              <a:off x="3654757" y="-2738994"/>
              <a:ext cx="73663" cy="53121"/>
            </a:xfrm>
            <a:custGeom>
              <a:avLst/>
              <a:gdLst/>
              <a:ahLst/>
              <a:cxnLst/>
              <a:rect l="l" t="t" r="r" b="b"/>
              <a:pathLst>
                <a:path w="1646" h="1187" extrusionOk="0">
                  <a:moveTo>
                    <a:pt x="1056" y="849"/>
                  </a:moveTo>
                  <a:cubicBezTo>
                    <a:pt x="1028" y="857"/>
                    <a:pt x="1001" y="866"/>
                    <a:pt x="974" y="875"/>
                  </a:cubicBezTo>
                  <a:lnTo>
                    <a:pt x="974" y="875"/>
                  </a:lnTo>
                  <a:cubicBezTo>
                    <a:pt x="976" y="867"/>
                    <a:pt x="978" y="859"/>
                    <a:pt x="980" y="852"/>
                  </a:cubicBezTo>
                  <a:lnTo>
                    <a:pt x="980" y="852"/>
                  </a:lnTo>
                  <a:cubicBezTo>
                    <a:pt x="1005" y="850"/>
                    <a:pt x="1031" y="849"/>
                    <a:pt x="1056" y="849"/>
                  </a:cubicBezTo>
                  <a:close/>
                  <a:moveTo>
                    <a:pt x="1355" y="1"/>
                  </a:moveTo>
                  <a:cubicBezTo>
                    <a:pt x="1329" y="1"/>
                    <a:pt x="1301" y="11"/>
                    <a:pt x="1276" y="33"/>
                  </a:cubicBezTo>
                  <a:lnTo>
                    <a:pt x="1203" y="102"/>
                  </a:lnTo>
                  <a:lnTo>
                    <a:pt x="1203" y="102"/>
                  </a:lnTo>
                  <a:cubicBezTo>
                    <a:pt x="1200" y="102"/>
                    <a:pt x="1197" y="103"/>
                    <a:pt x="1195" y="104"/>
                  </a:cubicBezTo>
                  <a:lnTo>
                    <a:pt x="1195" y="104"/>
                  </a:lnTo>
                  <a:cubicBezTo>
                    <a:pt x="1175" y="71"/>
                    <a:pt x="1139" y="49"/>
                    <a:pt x="1102" y="49"/>
                  </a:cubicBezTo>
                  <a:cubicBezTo>
                    <a:pt x="1075" y="49"/>
                    <a:pt x="1047" y="60"/>
                    <a:pt x="1024" y="85"/>
                  </a:cubicBezTo>
                  <a:cubicBezTo>
                    <a:pt x="993" y="117"/>
                    <a:pt x="962" y="150"/>
                    <a:pt x="931" y="182"/>
                  </a:cubicBezTo>
                  <a:lnTo>
                    <a:pt x="931" y="182"/>
                  </a:lnTo>
                  <a:cubicBezTo>
                    <a:pt x="664" y="313"/>
                    <a:pt x="452" y="533"/>
                    <a:pt x="335" y="815"/>
                  </a:cubicBezTo>
                  <a:cubicBezTo>
                    <a:pt x="321" y="847"/>
                    <a:pt x="323" y="879"/>
                    <a:pt x="336" y="906"/>
                  </a:cubicBezTo>
                  <a:lnTo>
                    <a:pt x="336" y="906"/>
                  </a:lnTo>
                  <a:cubicBezTo>
                    <a:pt x="319" y="920"/>
                    <a:pt x="304" y="933"/>
                    <a:pt x="290" y="943"/>
                  </a:cubicBezTo>
                  <a:lnTo>
                    <a:pt x="290" y="943"/>
                  </a:lnTo>
                  <a:cubicBezTo>
                    <a:pt x="247" y="940"/>
                    <a:pt x="203" y="936"/>
                    <a:pt x="160" y="931"/>
                  </a:cubicBezTo>
                  <a:cubicBezTo>
                    <a:pt x="156" y="931"/>
                    <a:pt x="153" y="930"/>
                    <a:pt x="149" y="930"/>
                  </a:cubicBezTo>
                  <a:cubicBezTo>
                    <a:pt x="72" y="930"/>
                    <a:pt x="0" y="1013"/>
                    <a:pt x="53" y="1091"/>
                  </a:cubicBezTo>
                  <a:cubicBezTo>
                    <a:pt x="102" y="1160"/>
                    <a:pt x="158" y="1186"/>
                    <a:pt x="217" y="1186"/>
                  </a:cubicBezTo>
                  <a:cubicBezTo>
                    <a:pt x="259" y="1186"/>
                    <a:pt x="302" y="1173"/>
                    <a:pt x="344" y="1152"/>
                  </a:cubicBezTo>
                  <a:lnTo>
                    <a:pt x="344" y="1152"/>
                  </a:lnTo>
                  <a:cubicBezTo>
                    <a:pt x="363" y="1153"/>
                    <a:pt x="383" y="1153"/>
                    <a:pt x="402" y="1153"/>
                  </a:cubicBezTo>
                  <a:cubicBezTo>
                    <a:pt x="517" y="1153"/>
                    <a:pt x="632" y="1145"/>
                    <a:pt x="746" y="1129"/>
                  </a:cubicBezTo>
                  <a:lnTo>
                    <a:pt x="746" y="1129"/>
                  </a:lnTo>
                  <a:cubicBezTo>
                    <a:pt x="765" y="1145"/>
                    <a:pt x="790" y="1154"/>
                    <a:pt x="816" y="1154"/>
                  </a:cubicBezTo>
                  <a:cubicBezTo>
                    <a:pt x="827" y="1154"/>
                    <a:pt x="838" y="1153"/>
                    <a:pt x="849" y="1149"/>
                  </a:cubicBezTo>
                  <a:cubicBezTo>
                    <a:pt x="970" y="1110"/>
                    <a:pt x="1088" y="1070"/>
                    <a:pt x="1206" y="1022"/>
                  </a:cubicBezTo>
                  <a:lnTo>
                    <a:pt x="1206" y="1022"/>
                  </a:lnTo>
                  <a:cubicBezTo>
                    <a:pt x="1330" y="981"/>
                    <a:pt x="1452" y="930"/>
                    <a:pt x="1570" y="870"/>
                  </a:cubicBezTo>
                  <a:cubicBezTo>
                    <a:pt x="1646" y="832"/>
                    <a:pt x="1616" y="707"/>
                    <a:pt x="1535" y="693"/>
                  </a:cubicBezTo>
                  <a:cubicBezTo>
                    <a:pt x="1442" y="677"/>
                    <a:pt x="1346" y="665"/>
                    <a:pt x="1249" y="658"/>
                  </a:cubicBezTo>
                  <a:lnTo>
                    <a:pt x="1249" y="658"/>
                  </a:lnTo>
                  <a:cubicBezTo>
                    <a:pt x="1237" y="650"/>
                    <a:pt x="1224" y="644"/>
                    <a:pt x="1210" y="644"/>
                  </a:cubicBezTo>
                  <a:lnTo>
                    <a:pt x="1210" y="644"/>
                  </a:lnTo>
                  <a:cubicBezTo>
                    <a:pt x="1277" y="567"/>
                    <a:pt x="1326" y="473"/>
                    <a:pt x="1347" y="363"/>
                  </a:cubicBezTo>
                  <a:lnTo>
                    <a:pt x="1347" y="363"/>
                  </a:lnTo>
                  <a:cubicBezTo>
                    <a:pt x="1386" y="295"/>
                    <a:pt x="1420" y="225"/>
                    <a:pt x="1451" y="152"/>
                  </a:cubicBezTo>
                  <a:cubicBezTo>
                    <a:pt x="1487" y="70"/>
                    <a:pt x="1426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9"/>
            <p:cNvSpPr/>
            <p:nvPr/>
          </p:nvSpPr>
          <p:spPr>
            <a:xfrm>
              <a:off x="3722559" y="-2826174"/>
              <a:ext cx="59387" cy="80734"/>
            </a:xfrm>
            <a:custGeom>
              <a:avLst/>
              <a:gdLst/>
              <a:ahLst/>
              <a:cxnLst/>
              <a:rect l="l" t="t" r="r" b="b"/>
              <a:pathLst>
                <a:path w="1327" h="1804" extrusionOk="0">
                  <a:moveTo>
                    <a:pt x="1217" y="1"/>
                  </a:moveTo>
                  <a:cubicBezTo>
                    <a:pt x="1176" y="1"/>
                    <a:pt x="1135" y="23"/>
                    <a:pt x="1122" y="74"/>
                  </a:cubicBezTo>
                  <a:cubicBezTo>
                    <a:pt x="1092" y="190"/>
                    <a:pt x="1061" y="306"/>
                    <a:pt x="1030" y="421"/>
                  </a:cubicBezTo>
                  <a:lnTo>
                    <a:pt x="1030" y="421"/>
                  </a:lnTo>
                  <a:cubicBezTo>
                    <a:pt x="1015" y="467"/>
                    <a:pt x="999" y="513"/>
                    <a:pt x="982" y="558"/>
                  </a:cubicBezTo>
                  <a:lnTo>
                    <a:pt x="982" y="558"/>
                  </a:lnTo>
                  <a:cubicBezTo>
                    <a:pt x="961" y="536"/>
                    <a:pt x="932" y="521"/>
                    <a:pt x="902" y="521"/>
                  </a:cubicBezTo>
                  <a:cubicBezTo>
                    <a:pt x="877" y="521"/>
                    <a:pt x="853" y="531"/>
                    <a:pt x="834" y="556"/>
                  </a:cubicBezTo>
                  <a:cubicBezTo>
                    <a:pt x="806" y="594"/>
                    <a:pt x="778" y="632"/>
                    <a:pt x="750" y="669"/>
                  </a:cubicBezTo>
                  <a:lnTo>
                    <a:pt x="750" y="669"/>
                  </a:lnTo>
                  <a:cubicBezTo>
                    <a:pt x="756" y="650"/>
                    <a:pt x="762" y="631"/>
                    <a:pt x="767" y="612"/>
                  </a:cubicBezTo>
                  <a:cubicBezTo>
                    <a:pt x="789" y="534"/>
                    <a:pt x="724" y="483"/>
                    <a:pt x="659" y="483"/>
                  </a:cubicBezTo>
                  <a:cubicBezTo>
                    <a:pt x="621" y="483"/>
                    <a:pt x="584" y="500"/>
                    <a:pt x="564" y="539"/>
                  </a:cubicBezTo>
                  <a:cubicBezTo>
                    <a:pt x="450" y="761"/>
                    <a:pt x="332" y="980"/>
                    <a:pt x="222" y="1203"/>
                  </a:cubicBezTo>
                  <a:lnTo>
                    <a:pt x="222" y="1203"/>
                  </a:lnTo>
                  <a:cubicBezTo>
                    <a:pt x="168" y="1263"/>
                    <a:pt x="117" y="1325"/>
                    <a:pt x="67" y="1388"/>
                  </a:cubicBezTo>
                  <a:cubicBezTo>
                    <a:pt x="1" y="1473"/>
                    <a:pt x="69" y="1572"/>
                    <a:pt x="150" y="1572"/>
                  </a:cubicBezTo>
                  <a:cubicBezTo>
                    <a:pt x="176" y="1572"/>
                    <a:pt x="204" y="1561"/>
                    <a:pt x="229" y="1536"/>
                  </a:cubicBezTo>
                  <a:cubicBezTo>
                    <a:pt x="235" y="1530"/>
                    <a:pt x="240" y="1525"/>
                    <a:pt x="246" y="1519"/>
                  </a:cubicBezTo>
                  <a:lnTo>
                    <a:pt x="246" y="1519"/>
                  </a:lnTo>
                  <a:cubicBezTo>
                    <a:pt x="263" y="1538"/>
                    <a:pt x="286" y="1550"/>
                    <a:pt x="311" y="1550"/>
                  </a:cubicBezTo>
                  <a:cubicBezTo>
                    <a:pt x="330" y="1550"/>
                    <a:pt x="349" y="1543"/>
                    <a:pt x="369" y="1527"/>
                  </a:cubicBezTo>
                  <a:cubicBezTo>
                    <a:pt x="423" y="1482"/>
                    <a:pt x="475" y="1435"/>
                    <a:pt x="523" y="1385"/>
                  </a:cubicBezTo>
                  <a:lnTo>
                    <a:pt x="523" y="1385"/>
                  </a:lnTo>
                  <a:cubicBezTo>
                    <a:pt x="486" y="1484"/>
                    <a:pt x="460" y="1589"/>
                    <a:pt x="444" y="1696"/>
                  </a:cubicBezTo>
                  <a:cubicBezTo>
                    <a:pt x="438" y="1745"/>
                    <a:pt x="483" y="1803"/>
                    <a:pt x="532" y="1803"/>
                  </a:cubicBezTo>
                  <a:cubicBezTo>
                    <a:pt x="546" y="1803"/>
                    <a:pt x="561" y="1798"/>
                    <a:pt x="575" y="1786"/>
                  </a:cubicBezTo>
                  <a:cubicBezTo>
                    <a:pt x="662" y="1716"/>
                    <a:pt x="742" y="1640"/>
                    <a:pt x="815" y="1558"/>
                  </a:cubicBezTo>
                  <a:lnTo>
                    <a:pt x="815" y="1558"/>
                  </a:lnTo>
                  <a:cubicBezTo>
                    <a:pt x="827" y="1563"/>
                    <a:pt x="840" y="1565"/>
                    <a:pt x="853" y="1565"/>
                  </a:cubicBezTo>
                  <a:cubicBezTo>
                    <a:pt x="892" y="1565"/>
                    <a:pt x="931" y="1542"/>
                    <a:pt x="944" y="1490"/>
                  </a:cubicBezTo>
                  <a:cubicBezTo>
                    <a:pt x="958" y="1438"/>
                    <a:pt x="972" y="1387"/>
                    <a:pt x="985" y="1336"/>
                  </a:cubicBezTo>
                  <a:lnTo>
                    <a:pt x="985" y="1336"/>
                  </a:lnTo>
                  <a:cubicBezTo>
                    <a:pt x="1144" y="1096"/>
                    <a:pt x="1249" y="823"/>
                    <a:pt x="1293" y="530"/>
                  </a:cubicBezTo>
                  <a:cubicBezTo>
                    <a:pt x="1301" y="489"/>
                    <a:pt x="1273" y="446"/>
                    <a:pt x="1237" y="426"/>
                  </a:cubicBezTo>
                  <a:lnTo>
                    <a:pt x="1237" y="426"/>
                  </a:lnTo>
                  <a:cubicBezTo>
                    <a:pt x="1267" y="324"/>
                    <a:pt x="1293" y="220"/>
                    <a:pt x="1314" y="115"/>
                  </a:cubicBezTo>
                  <a:lnTo>
                    <a:pt x="1314" y="115"/>
                  </a:lnTo>
                  <a:cubicBezTo>
                    <a:pt x="1314" y="115"/>
                    <a:pt x="1314" y="115"/>
                    <a:pt x="1314" y="115"/>
                  </a:cubicBezTo>
                  <a:cubicBezTo>
                    <a:pt x="1327" y="43"/>
                    <a:pt x="1272" y="1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3744130" y="-2812211"/>
              <a:ext cx="30297" cy="28373"/>
            </a:xfrm>
            <a:custGeom>
              <a:avLst/>
              <a:gdLst/>
              <a:ahLst/>
              <a:cxnLst/>
              <a:rect l="l" t="t" r="r" b="b"/>
              <a:pathLst>
                <a:path w="677" h="634" extrusionOk="0">
                  <a:moveTo>
                    <a:pt x="521" y="0"/>
                  </a:moveTo>
                  <a:cubicBezTo>
                    <a:pt x="513" y="0"/>
                    <a:pt x="505" y="2"/>
                    <a:pt x="497" y="6"/>
                  </a:cubicBezTo>
                  <a:cubicBezTo>
                    <a:pt x="401" y="53"/>
                    <a:pt x="337" y="149"/>
                    <a:pt x="271" y="230"/>
                  </a:cubicBezTo>
                  <a:cubicBezTo>
                    <a:pt x="195" y="323"/>
                    <a:pt x="119" y="416"/>
                    <a:pt x="47" y="509"/>
                  </a:cubicBezTo>
                  <a:cubicBezTo>
                    <a:pt x="0" y="566"/>
                    <a:pt x="49" y="634"/>
                    <a:pt x="105" y="634"/>
                  </a:cubicBezTo>
                  <a:cubicBezTo>
                    <a:pt x="123" y="634"/>
                    <a:pt x="141" y="627"/>
                    <a:pt x="157" y="611"/>
                  </a:cubicBezTo>
                  <a:cubicBezTo>
                    <a:pt x="332" y="439"/>
                    <a:pt x="500" y="265"/>
                    <a:pt x="660" y="82"/>
                  </a:cubicBezTo>
                  <a:cubicBezTo>
                    <a:pt x="677" y="60"/>
                    <a:pt x="658" y="31"/>
                    <a:pt x="636" y="31"/>
                  </a:cubicBezTo>
                  <a:cubicBezTo>
                    <a:pt x="632" y="31"/>
                    <a:pt x="627" y="32"/>
                    <a:pt x="622" y="35"/>
                  </a:cubicBezTo>
                  <a:cubicBezTo>
                    <a:pt x="600" y="52"/>
                    <a:pt x="578" y="69"/>
                    <a:pt x="557" y="85"/>
                  </a:cubicBezTo>
                  <a:lnTo>
                    <a:pt x="557" y="85"/>
                  </a:lnTo>
                  <a:cubicBezTo>
                    <a:pt x="561" y="75"/>
                    <a:pt x="564" y="64"/>
                    <a:pt x="567" y="53"/>
                  </a:cubicBezTo>
                  <a:cubicBezTo>
                    <a:pt x="576" y="21"/>
                    <a:pt x="54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3769997" y="-2829262"/>
              <a:ext cx="15261" cy="95502"/>
            </a:xfrm>
            <a:custGeom>
              <a:avLst/>
              <a:gdLst/>
              <a:ahLst/>
              <a:cxnLst/>
              <a:rect l="l" t="t" r="r" b="b"/>
              <a:pathLst>
                <a:path w="341" h="2134" extrusionOk="0">
                  <a:moveTo>
                    <a:pt x="326" y="1"/>
                  </a:moveTo>
                  <a:cubicBezTo>
                    <a:pt x="242" y="346"/>
                    <a:pt x="193" y="701"/>
                    <a:pt x="140" y="1056"/>
                  </a:cubicBezTo>
                  <a:cubicBezTo>
                    <a:pt x="91" y="1393"/>
                    <a:pt x="9" y="1742"/>
                    <a:pt x="1" y="2085"/>
                  </a:cubicBezTo>
                  <a:cubicBezTo>
                    <a:pt x="1" y="2118"/>
                    <a:pt x="26" y="2134"/>
                    <a:pt x="52" y="2134"/>
                  </a:cubicBezTo>
                  <a:cubicBezTo>
                    <a:pt x="76" y="2134"/>
                    <a:pt x="101" y="2120"/>
                    <a:pt x="108" y="2093"/>
                  </a:cubicBezTo>
                  <a:cubicBezTo>
                    <a:pt x="149" y="1928"/>
                    <a:pt x="158" y="1753"/>
                    <a:pt x="178" y="1585"/>
                  </a:cubicBezTo>
                  <a:cubicBezTo>
                    <a:pt x="201" y="1399"/>
                    <a:pt x="224" y="1213"/>
                    <a:pt x="248" y="1027"/>
                  </a:cubicBezTo>
                  <a:cubicBezTo>
                    <a:pt x="291" y="687"/>
                    <a:pt x="332" y="344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3719739" y="-2746960"/>
              <a:ext cx="47393" cy="108570"/>
            </a:xfrm>
            <a:custGeom>
              <a:avLst/>
              <a:gdLst/>
              <a:ahLst/>
              <a:cxnLst/>
              <a:rect l="l" t="t" r="r" b="b"/>
              <a:pathLst>
                <a:path w="1059" h="2426" extrusionOk="0">
                  <a:moveTo>
                    <a:pt x="1032" y="1"/>
                  </a:moveTo>
                  <a:cubicBezTo>
                    <a:pt x="1022" y="1"/>
                    <a:pt x="1013" y="7"/>
                    <a:pt x="1010" y="19"/>
                  </a:cubicBezTo>
                  <a:cubicBezTo>
                    <a:pt x="880" y="606"/>
                    <a:pt x="757" y="1193"/>
                    <a:pt x="644" y="1783"/>
                  </a:cubicBezTo>
                  <a:cubicBezTo>
                    <a:pt x="621" y="1917"/>
                    <a:pt x="595" y="2054"/>
                    <a:pt x="569" y="2187"/>
                  </a:cubicBezTo>
                  <a:cubicBezTo>
                    <a:pt x="563" y="2213"/>
                    <a:pt x="554" y="2240"/>
                    <a:pt x="539" y="2266"/>
                  </a:cubicBezTo>
                  <a:cubicBezTo>
                    <a:pt x="499" y="2248"/>
                    <a:pt x="475" y="2219"/>
                    <a:pt x="470" y="2176"/>
                  </a:cubicBezTo>
                  <a:cubicBezTo>
                    <a:pt x="444" y="2097"/>
                    <a:pt x="417" y="2016"/>
                    <a:pt x="388" y="1940"/>
                  </a:cubicBezTo>
                  <a:cubicBezTo>
                    <a:pt x="298" y="1670"/>
                    <a:pt x="223" y="1382"/>
                    <a:pt x="80" y="1135"/>
                  </a:cubicBezTo>
                  <a:cubicBezTo>
                    <a:pt x="74" y="1122"/>
                    <a:pt x="61" y="1116"/>
                    <a:pt x="47" y="1116"/>
                  </a:cubicBezTo>
                  <a:cubicBezTo>
                    <a:pt x="25" y="1116"/>
                    <a:pt x="1" y="1133"/>
                    <a:pt x="5" y="1158"/>
                  </a:cubicBezTo>
                  <a:cubicBezTo>
                    <a:pt x="54" y="1504"/>
                    <a:pt x="205" y="1841"/>
                    <a:pt x="319" y="2170"/>
                  </a:cubicBezTo>
                  <a:cubicBezTo>
                    <a:pt x="347" y="2259"/>
                    <a:pt x="388" y="2426"/>
                    <a:pt x="510" y="2426"/>
                  </a:cubicBezTo>
                  <a:cubicBezTo>
                    <a:pt x="511" y="2426"/>
                    <a:pt x="512" y="2426"/>
                    <a:pt x="513" y="2426"/>
                  </a:cubicBezTo>
                  <a:cubicBezTo>
                    <a:pt x="621" y="2426"/>
                    <a:pt x="667" y="2341"/>
                    <a:pt x="699" y="2248"/>
                  </a:cubicBezTo>
                  <a:cubicBezTo>
                    <a:pt x="755" y="2083"/>
                    <a:pt x="763" y="1882"/>
                    <a:pt x="795" y="1708"/>
                  </a:cubicBezTo>
                  <a:cubicBezTo>
                    <a:pt x="827" y="1522"/>
                    <a:pt x="859" y="1336"/>
                    <a:pt x="888" y="1150"/>
                  </a:cubicBezTo>
                  <a:cubicBezTo>
                    <a:pt x="949" y="778"/>
                    <a:pt x="1002" y="403"/>
                    <a:pt x="1057" y="28"/>
                  </a:cubicBezTo>
                  <a:cubicBezTo>
                    <a:pt x="1058" y="11"/>
                    <a:pt x="1045" y="1"/>
                    <a:pt x="1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655518" y="-2786701"/>
              <a:ext cx="98142" cy="145938"/>
            </a:xfrm>
            <a:custGeom>
              <a:avLst/>
              <a:gdLst/>
              <a:ahLst/>
              <a:cxnLst/>
              <a:rect l="l" t="t" r="r" b="b"/>
              <a:pathLst>
                <a:path w="2193" h="3261" extrusionOk="0">
                  <a:moveTo>
                    <a:pt x="387" y="1"/>
                  </a:moveTo>
                  <a:cubicBezTo>
                    <a:pt x="322" y="1"/>
                    <a:pt x="260" y="12"/>
                    <a:pt x="207" y="41"/>
                  </a:cubicBezTo>
                  <a:cubicBezTo>
                    <a:pt x="1" y="154"/>
                    <a:pt x="204" y="497"/>
                    <a:pt x="274" y="622"/>
                  </a:cubicBezTo>
                  <a:cubicBezTo>
                    <a:pt x="443" y="933"/>
                    <a:pt x="617" y="1244"/>
                    <a:pt x="797" y="1552"/>
                  </a:cubicBezTo>
                  <a:cubicBezTo>
                    <a:pt x="975" y="1860"/>
                    <a:pt x="1158" y="2166"/>
                    <a:pt x="1344" y="2468"/>
                  </a:cubicBezTo>
                  <a:cubicBezTo>
                    <a:pt x="1434" y="2613"/>
                    <a:pt x="1524" y="2758"/>
                    <a:pt x="1614" y="2901"/>
                  </a:cubicBezTo>
                  <a:cubicBezTo>
                    <a:pt x="1684" y="3006"/>
                    <a:pt x="1745" y="3148"/>
                    <a:pt x="1852" y="3221"/>
                  </a:cubicBezTo>
                  <a:cubicBezTo>
                    <a:pt x="1889" y="3246"/>
                    <a:pt x="1925" y="3261"/>
                    <a:pt x="1962" y="3261"/>
                  </a:cubicBezTo>
                  <a:cubicBezTo>
                    <a:pt x="1989" y="3261"/>
                    <a:pt x="2017" y="3252"/>
                    <a:pt x="2044" y="3232"/>
                  </a:cubicBezTo>
                  <a:cubicBezTo>
                    <a:pt x="2134" y="3165"/>
                    <a:pt x="2091" y="2968"/>
                    <a:pt x="2097" y="2878"/>
                  </a:cubicBezTo>
                  <a:cubicBezTo>
                    <a:pt x="2111" y="2523"/>
                    <a:pt x="2192" y="2174"/>
                    <a:pt x="2169" y="1817"/>
                  </a:cubicBezTo>
                  <a:cubicBezTo>
                    <a:pt x="2169" y="1803"/>
                    <a:pt x="2159" y="1796"/>
                    <a:pt x="2148" y="1796"/>
                  </a:cubicBezTo>
                  <a:cubicBezTo>
                    <a:pt x="2139" y="1796"/>
                    <a:pt x="2130" y="1801"/>
                    <a:pt x="2128" y="1814"/>
                  </a:cubicBezTo>
                  <a:lnTo>
                    <a:pt x="2126" y="1814"/>
                  </a:lnTo>
                  <a:cubicBezTo>
                    <a:pt x="2076" y="2061"/>
                    <a:pt x="2062" y="2328"/>
                    <a:pt x="2062" y="2578"/>
                  </a:cubicBezTo>
                  <a:cubicBezTo>
                    <a:pt x="2062" y="2726"/>
                    <a:pt x="2053" y="2875"/>
                    <a:pt x="2030" y="3023"/>
                  </a:cubicBezTo>
                  <a:cubicBezTo>
                    <a:pt x="2017" y="3120"/>
                    <a:pt x="1989" y="3154"/>
                    <a:pt x="1955" y="3154"/>
                  </a:cubicBezTo>
                  <a:cubicBezTo>
                    <a:pt x="1883" y="3154"/>
                    <a:pt x="1785" y="2996"/>
                    <a:pt x="1748" y="2939"/>
                  </a:cubicBezTo>
                  <a:cubicBezTo>
                    <a:pt x="1454" y="2479"/>
                    <a:pt x="1172" y="2017"/>
                    <a:pt x="899" y="1546"/>
                  </a:cubicBezTo>
                  <a:cubicBezTo>
                    <a:pt x="765" y="1314"/>
                    <a:pt x="632" y="1076"/>
                    <a:pt x="498" y="840"/>
                  </a:cubicBezTo>
                  <a:cubicBezTo>
                    <a:pt x="446" y="744"/>
                    <a:pt x="50" y="134"/>
                    <a:pt x="306" y="110"/>
                  </a:cubicBezTo>
                  <a:cubicBezTo>
                    <a:pt x="331" y="108"/>
                    <a:pt x="356" y="106"/>
                    <a:pt x="380" y="106"/>
                  </a:cubicBezTo>
                  <a:cubicBezTo>
                    <a:pt x="594" y="106"/>
                    <a:pt x="808" y="201"/>
                    <a:pt x="1001" y="279"/>
                  </a:cubicBezTo>
                  <a:cubicBezTo>
                    <a:pt x="1274" y="390"/>
                    <a:pt x="1544" y="503"/>
                    <a:pt x="1817" y="602"/>
                  </a:cubicBezTo>
                  <a:cubicBezTo>
                    <a:pt x="1824" y="604"/>
                    <a:pt x="1831" y="606"/>
                    <a:pt x="1837" y="606"/>
                  </a:cubicBezTo>
                  <a:cubicBezTo>
                    <a:pt x="1888" y="606"/>
                    <a:pt x="1921" y="532"/>
                    <a:pt x="1864" y="509"/>
                  </a:cubicBezTo>
                  <a:cubicBezTo>
                    <a:pt x="1553" y="378"/>
                    <a:pt x="1236" y="262"/>
                    <a:pt x="922" y="142"/>
                  </a:cubicBezTo>
                  <a:cubicBezTo>
                    <a:pt x="781" y="89"/>
                    <a:pt x="569" y="1"/>
                    <a:pt x="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3687651" y="-2775737"/>
              <a:ext cx="45200" cy="15932"/>
            </a:xfrm>
            <a:custGeom>
              <a:avLst/>
              <a:gdLst/>
              <a:ahLst/>
              <a:cxnLst/>
              <a:rect l="l" t="t" r="r" b="b"/>
              <a:pathLst>
                <a:path w="1010" h="356" extrusionOk="0">
                  <a:moveTo>
                    <a:pt x="150" y="1"/>
                  </a:moveTo>
                  <a:cubicBezTo>
                    <a:pt x="104" y="1"/>
                    <a:pt x="60" y="8"/>
                    <a:pt x="24" y="28"/>
                  </a:cubicBezTo>
                  <a:cubicBezTo>
                    <a:pt x="9" y="34"/>
                    <a:pt x="1" y="54"/>
                    <a:pt x="1" y="72"/>
                  </a:cubicBezTo>
                  <a:cubicBezTo>
                    <a:pt x="9" y="109"/>
                    <a:pt x="17" y="134"/>
                    <a:pt x="55" y="134"/>
                  </a:cubicBezTo>
                  <a:cubicBezTo>
                    <a:pt x="59" y="134"/>
                    <a:pt x="63" y="133"/>
                    <a:pt x="68" y="133"/>
                  </a:cubicBezTo>
                  <a:cubicBezTo>
                    <a:pt x="69" y="129"/>
                    <a:pt x="71" y="126"/>
                    <a:pt x="72" y="123"/>
                  </a:cubicBezTo>
                  <a:lnTo>
                    <a:pt x="72" y="123"/>
                  </a:lnTo>
                  <a:cubicBezTo>
                    <a:pt x="83" y="126"/>
                    <a:pt x="95" y="128"/>
                    <a:pt x="106" y="131"/>
                  </a:cubicBezTo>
                  <a:lnTo>
                    <a:pt x="106" y="131"/>
                  </a:lnTo>
                  <a:cubicBezTo>
                    <a:pt x="107" y="145"/>
                    <a:pt x="113" y="159"/>
                    <a:pt x="126" y="168"/>
                  </a:cubicBezTo>
                  <a:cubicBezTo>
                    <a:pt x="213" y="240"/>
                    <a:pt x="329" y="243"/>
                    <a:pt x="440" y="264"/>
                  </a:cubicBezTo>
                  <a:cubicBezTo>
                    <a:pt x="585" y="293"/>
                    <a:pt x="730" y="322"/>
                    <a:pt x="876" y="354"/>
                  </a:cubicBezTo>
                  <a:cubicBezTo>
                    <a:pt x="882" y="355"/>
                    <a:pt x="887" y="356"/>
                    <a:pt x="893" y="356"/>
                  </a:cubicBezTo>
                  <a:cubicBezTo>
                    <a:pt x="969" y="356"/>
                    <a:pt x="1009" y="232"/>
                    <a:pt x="928" y="203"/>
                  </a:cubicBezTo>
                  <a:cubicBezTo>
                    <a:pt x="921" y="200"/>
                    <a:pt x="914" y="198"/>
                    <a:pt x="907" y="195"/>
                  </a:cubicBezTo>
                  <a:lnTo>
                    <a:pt x="907" y="195"/>
                  </a:lnTo>
                  <a:cubicBezTo>
                    <a:pt x="907" y="195"/>
                    <a:pt x="908" y="194"/>
                    <a:pt x="908" y="194"/>
                  </a:cubicBezTo>
                  <a:cubicBezTo>
                    <a:pt x="905" y="193"/>
                    <a:pt x="902" y="193"/>
                    <a:pt x="899" y="192"/>
                  </a:cubicBezTo>
                  <a:lnTo>
                    <a:pt x="899" y="192"/>
                  </a:lnTo>
                  <a:cubicBezTo>
                    <a:pt x="751" y="138"/>
                    <a:pt x="604" y="93"/>
                    <a:pt x="454" y="57"/>
                  </a:cubicBezTo>
                  <a:cubicBezTo>
                    <a:pt x="370" y="37"/>
                    <a:pt x="25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658248" y="-2790595"/>
              <a:ext cx="115730" cy="40859"/>
            </a:xfrm>
            <a:custGeom>
              <a:avLst/>
              <a:gdLst/>
              <a:ahLst/>
              <a:cxnLst/>
              <a:rect l="l" t="t" r="r" b="b"/>
              <a:pathLst>
                <a:path w="2586" h="913" extrusionOk="0">
                  <a:moveTo>
                    <a:pt x="468" y="0"/>
                  </a:moveTo>
                  <a:cubicBezTo>
                    <a:pt x="329" y="0"/>
                    <a:pt x="196" y="47"/>
                    <a:pt x="106" y="168"/>
                  </a:cubicBezTo>
                  <a:cubicBezTo>
                    <a:pt x="12" y="291"/>
                    <a:pt x="1" y="494"/>
                    <a:pt x="158" y="572"/>
                  </a:cubicBezTo>
                  <a:lnTo>
                    <a:pt x="167" y="564"/>
                  </a:lnTo>
                  <a:cubicBezTo>
                    <a:pt x="30" y="398"/>
                    <a:pt x="164" y="160"/>
                    <a:pt x="347" y="107"/>
                  </a:cubicBezTo>
                  <a:cubicBezTo>
                    <a:pt x="384" y="96"/>
                    <a:pt x="423" y="91"/>
                    <a:pt x="462" y="91"/>
                  </a:cubicBezTo>
                  <a:cubicBezTo>
                    <a:pt x="655" y="91"/>
                    <a:pt x="859" y="213"/>
                    <a:pt x="1021" y="288"/>
                  </a:cubicBezTo>
                  <a:cubicBezTo>
                    <a:pt x="1271" y="401"/>
                    <a:pt x="1524" y="509"/>
                    <a:pt x="1777" y="619"/>
                  </a:cubicBezTo>
                  <a:cubicBezTo>
                    <a:pt x="2009" y="721"/>
                    <a:pt x="2256" y="869"/>
                    <a:pt x="2506" y="913"/>
                  </a:cubicBezTo>
                  <a:cubicBezTo>
                    <a:pt x="2508" y="913"/>
                    <a:pt x="2510" y="913"/>
                    <a:pt x="2513" y="913"/>
                  </a:cubicBezTo>
                  <a:cubicBezTo>
                    <a:pt x="2553" y="913"/>
                    <a:pt x="2586" y="859"/>
                    <a:pt x="2547" y="831"/>
                  </a:cubicBezTo>
                  <a:cubicBezTo>
                    <a:pt x="2419" y="735"/>
                    <a:pt x="2268" y="683"/>
                    <a:pt x="2120" y="622"/>
                  </a:cubicBezTo>
                  <a:cubicBezTo>
                    <a:pt x="1945" y="546"/>
                    <a:pt x="1774" y="474"/>
                    <a:pt x="1600" y="401"/>
                  </a:cubicBezTo>
                  <a:cubicBezTo>
                    <a:pt x="1294" y="270"/>
                    <a:pt x="986" y="119"/>
                    <a:pt x="669" y="29"/>
                  </a:cubicBezTo>
                  <a:cubicBezTo>
                    <a:pt x="604" y="11"/>
                    <a:pt x="535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3657487" y="-2791624"/>
              <a:ext cx="39293" cy="25240"/>
            </a:xfrm>
            <a:custGeom>
              <a:avLst/>
              <a:gdLst/>
              <a:ahLst/>
              <a:cxnLst/>
              <a:rect l="l" t="t" r="r" b="b"/>
              <a:pathLst>
                <a:path w="878" h="564" extrusionOk="0">
                  <a:moveTo>
                    <a:pt x="489" y="0"/>
                  </a:moveTo>
                  <a:cubicBezTo>
                    <a:pt x="467" y="0"/>
                    <a:pt x="447" y="1"/>
                    <a:pt x="428" y="2"/>
                  </a:cubicBezTo>
                  <a:cubicBezTo>
                    <a:pt x="250" y="20"/>
                    <a:pt x="93" y="122"/>
                    <a:pt x="0" y="273"/>
                  </a:cubicBezTo>
                  <a:cubicBezTo>
                    <a:pt x="61" y="389"/>
                    <a:pt x="120" y="491"/>
                    <a:pt x="198" y="563"/>
                  </a:cubicBezTo>
                  <a:cubicBezTo>
                    <a:pt x="172" y="473"/>
                    <a:pt x="120" y="389"/>
                    <a:pt x="76" y="311"/>
                  </a:cubicBezTo>
                  <a:cubicBezTo>
                    <a:pt x="29" y="223"/>
                    <a:pt x="256" y="125"/>
                    <a:pt x="303" y="107"/>
                  </a:cubicBezTo>
                  <a:cubicBezTo>
                    <a:pt x="361" y="86"/>
                    <a:pt x="421" y="78"/>
                    <a:pt x="481" y="78"/>
                  </a:cubicBezTo>
                  <a:cubicBezTo>
                    <a:pt x="520" y="78"/>
                    <a:pt x="559" y="81"/>
                    <a:pt x="596" y="87"/>
                  </a:cubicBezTo>
                  <a:cubicBezTo>
                    <a:pt x="692" y="104"/>
                    <a:pt x="756" y="168"/>
                    <a:pt x="843" y="194"/>
                  </a:cubicBezTo>
                  <a:cubicBezTo>
                    <a:pt x="845" y="195"/>
                    <a:pt x="848" y="195"/>
                    <a:pt x="850" y="195"/>
                  </a:cubicBezTo>
                  <a:cubicBezTo>
                    <a:pt x="865" y="195"/>
                    <a:pt x="877" y="178"/>
                    <a:pt x="870" y="165"/>
                  </a:cubicBezTo>
                  <a:cubicBezTo>
                    <a:pt x="814" y="37"/>
                    <a:pt x="630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3657487" y="-2793056"/>
              <a:ext cx="27344" cy="17185"/>
            </a:xfrm>
            <a:custGeom>
              <a:avLst/>
              <a:gdLst/>
              <a:ahLst/>
              <a:cxnLst/>
              <a:rect l="l" t="t" r="r" b="b"/>
              <a:pathLst>
                <a:path w="611" h="384" extrusionOk="0">
                  <a:moveTo>
                    <a:pt x="304" y="0"/>
                  </a:moveTo>
                  <a:cubicBezTo>
                    <a:pt x="237" y="0"/>
                    <a:pt x="174" y="18"/>
                    <a:pt x="128" y="61"/>
                  </a:cubicBezTo>
                  <a:cubicBezTo>
                    <a:pt x="38" y="145"/>
                    <a:pt x="0" y="351"/>
                    <a:pt x="157" y="383"/>
                  </a:cubicBezTo>
                  <a:cubicBezTo>
                    <a:pt x="158" y="384"/>
                    <a:pt x="160" y="384"/>
                    <a:pt x="161" y="384"/>
                  </a:cubicBezTo>
                  <a:cubicBezTo>
                    <a:pt x="173" y="384"/>
                    <a:pt x="177" y="368"/>
                    <a:pt x="166" y="363"/>
                  </a:cubicBezTo>
                  <a:cubicBezTo>
                    <a:pt x="99" y="328"/>
                    <a:pt x="91" y="261"/>
                    <a:pt x="105" y="194"/>
                  </a:cubicBezTo>
                  <a:cubicBezTo>
                    <a:pt x="123" y="116"/>
                    <a:pt x="189" y="78"/>
                    <a:pt x="262" y="66"/>
                  </a:cubicBezTo>
                  <a:cubicBezTo>
                    <a:pt x="274" y="65"/>
                    <a:pt x="287" y="64"/>
                    <a:pt x="299" y="64"/>
                  </a:cubicBezTo>
                  <a:cubicBezTo>
                    <a:pt x="397" y="64"/>
                    <a:pt x="486" y="120"/>
                    <a:pt x="585" y="133"/>
                  </a:cubicBezTo>
                  <a:cubicBezTo>
                    <a:pt x="599" y="133"/>
                    <a:pt x="611" y="116"/>
                    <a:pt x="599" y="104"/>
                  </a:cubicBezTo>
                  <a:cubicBezTo>
                    <a:pt x="533" y="47"/>
                    <a:pt x="413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3660620" y="-2786075"/>
              <a:ext cx="12799" cy="9935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245" y="0"/>
                  </a:moveTo>
                  <a:cubicBezTo>
                    <a:pt x="166" y="0"/>
                    <a:pt x="89" y="14"/>
                    <a:pt x="12" y="30"/>
                  </a:cubicBezTo>
                  <a:cubicBezTo>
                    <a:pt x="0" y="105"/>
                    <a:pt x="6" y="163"/>
                    <a:pt x="9" y="221"/>
                  </a:cubicBezTo>
                  <a:lnTo>
                    <a:pt x="15" y="221"/>
                  </a:lnTo>
                  <a:cubicBezTo>
                    <a:pt x="18" y="190"/>
                    <a:pt x="21" y="158"/>
                    <a:pt x="23" y="123"/>
                  </a:cubicBezTo>
                  <a:cubicBezTo>
                    <a:pt x="29" y="85"/>
                    <a:pt x="23" y="62"/>
                    <a:pt x="67" y="59"/>
                  </a:cubicBezTo>
                  <a:cubicBezTo>
                    <a:pt x="137" y="53"/>
                    <a:pt x="207" y="41"/>
                    <a:pt x="271" y="21"/>
                  </a:cubicBezTo>
                  <a:cubicBezTo>
                    <a:pt x="285" y="18"/>
                    <a:pt x="279" y="1"/>
                    <a:pt x="268" y="1"/>
                  </a:cubicBezTo>
                  <a:cubicBezTo>
                    <a:pt x="260" y="0"/>
                    <a:pt x="253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3642674" y="-2750048"/>
              <a:ext cx="84314" cy="75632"/>
            </a:xfrm>
            <a:custGeom>
              <a:avLst/>
              <a:gdLst/>
              <a:ahLst/>
              <a:cxnLst/>
              <a:rect l="l" t="t" r="r" b="b"/>
              <a:pathLst>
                <a:path w="1884" h="1690" extrusionOk="0">
                  <a:moveTo>
                    <a:pt x="1323" y="0"/>
                  </a:moveTo>
                  <a:cubicBezTo>
                    <a:pt x="1315" y="0"/>
                    <a:pt x="1307" y="2"/>
                    <a:pt x="1299" y="7"/>
                  </a:cubicBezTo>
                  <a:cubicBezTo>
                    <a:pt x="1157" y="70"/>
                    <a:pt x="1058" y="207"/>
                    <a:pt x="956" y="323"/>
                  </a:cubicBezTo>
                  <a:cubicBezTo>
                    <a:pt x="846" y="448"/>
                    <a:pt x="738" y="579"/>
                    <a:pt x="631" y="710"/>
                  </a:cubicBezTo>
                  <a:cubicBezTo>
                    <a:pt x="416" y="977"/>
                    <a:pt x="218" y="1256"/>
                    <a:pt x="29" y="1544"/>
                  </a:cubicBezTo>
                  <a:cubicBezTo>
                    <a:pt x="0" y="1588"/>
                    <a:pt x="38" y="1646"/>
                    <a:pt x="84" y="1658"/>
                  </a:cubicBezTo>
                  <a:cubicBezTo>
                    <a:pt x="175" y="1680"/>
                    <a:pt x="268" y="1689"/>
                    <a:pt x="360" y="1689"/>
                  </a:cubicBezTo>
                  <a:cubicBezTo>
                    <a:pt x="557" y="1689"/>
                    <a:pt x="754" y="1646"/>
                    <a:pt x="942" y="1591"/>
                  </a:cubicBezTo>
                  <a:cubicBezTo>
                    <a:pt x="1244" y="1501"/>
                    <a:pt x="1538" y="1402"/>
                    <a:pt x="1855" y="1381"/>
                  </a:cubicBezTo>
                  <a:cubicBezTo>
                    <a:pt x="1881" y="1381"/>
                    <a:pt x="1884" y="1341"/>
                    <a:pt x="1857" y="1338"/>
                  </a:cubicBezTo>
                  <a:cubicBezTo>
                    <a:pt x="1781" y="1322"/>
                    <a:pt x="1706" y="1315"/>
                    <a:pt x="1630" y="1315"/>
                  </a:cubicBezTo>
                  <a:cubicBezTo>
                    <a:pt x="1209" y="1315"/>
                    <a:pt x="797" y="1530"/>
                    <a:pt x="373" y="1530"/>
                  </a:cubicBezTo>
                  <a:cubicBezTo>
                    <a:pt x="326" y="1530"/>
                    <a:pt x="280" y="1527"/>
                    <a:pt x="234" y="1522"/>
                  </a:cubicBezTo>
                  <a:lnTo>
                    <a:pt x="234" y="1522"/>
                  </a:lnTo>
                  <a:cubicBezTo>
                    <a:pt x="395" y="1277"/>
                    <a:pt x="564" y="1041"/>
                    <a:pt x="744" y="812"/>
                  </a:cubicBezTo>
                  <a:cubicBezTo>
                    <a:pt x="849" y="681"/>
                    <a:pt x="959" y="553"/>
                    <a:pt x="1070" y="425"/>
                  </a:cubicBezTo>
                  <a:cubicBezTo>
                    <a:pt x="1171" y="312"/>
                    <a:pt x="1299" y="204"/>
                    <a:pt x="1360" y="62"/>
                  </a:cubicBezTo>
                  <a:cubicBezTo>
                    <a:pt x="1374" y="27"/>
                    <a:pt x="1352" y="0"/>
                    <a:pt x="1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3664558" y="-2785672"/>
              <a:ext cx="95323" cy="136853"/>
            </a:xfrm>
            <a:custGeom>
              <a:avLst/>
              <a:gdLst/>
              <a:ahLst/>
              <a:cxnLst/>
              <a:rect l="l" t="t" r="r" b="b"/>
              <a:pathLst>
                <a:path w="2130" h="3058" extrusionOk="0">
                  <a:moveTo>
                    <a:pt x="1162" y="1631"/>
                  </a:moveTo>
                  <a:lnTo>
                    <a:pt x="1162" y="1631"/>
                  </a:lnTo>
                  <a:cubicBezTo>
                    <a:pt x="1176" y="1669"/>
                    <a:pt x="1191" y="1708"/>
                    <a:pt x="1205" y="1747"/>
                  </a:cubicBezTo>
                  <a:lnTo>
                    <a:pt x="1205" y="1747"/>
                  </a:lnTo>
                  <a:cubicBezTo>
                    <a:pt x="1201" y="1741"/>
                    <a:pt x="1198" y="1735"/>
                    <a:pt x="1194" y="1730"/>
                  </a:cubicBezTo>
                  <a:cubicBezTo>
                    <a:pt x="1182" y="1712"/>
                    <a:pt x="1168" y="1700"/>
                    <a:pt x="1153" y="1693"/>
                  </a:cubicBezTo>
                  <a:lnTo>
                    <a:pt x="1153" y="1693"/>
                  </a:lnTo>
                  <a:cubicBezTo>
                    <a:pt x="1156" y="1672"/>
                    <a:pt x="1159" y="1652"/>
                    <a:pt x="1162" y="1631"/>
                  </a:cubicBezTo>
                  <a:close/>
                  <a:moveTo>
                    <a:pt x="1618" y="263"/>
                  </a:moveTo>
                  <a:cubicBezTo>
                    <a:pt x="1685" y="649"/>
                    <a:pt x="1729" y="1039"/>
                    <a:pt x="1749" y="1430"/>
                  </a:cubicBezTo>
                  <a:lnTo>
                    <a:pt x="1749" y="1430"/>
                  </a:lnTo>
                  <a:cubicBezTo>
                    <a:pt x="1737" y="1501"/>
                    <a:pt x="1727" y="1573"/>
                    <a:pt x="1719" y="1646"/>
                  </a:cubicBezTo>
                  <a:lnTo>
                    <a:pt x="1719" y="1646"/>
                  </a:lnTo>
                  <a:cubicBezTo>
                    <a:pt x="1712" y="1645"/>
                    <a:pt x="1706" y="1644"/>
                    <a:pt x="1699" y="1644"/>
                  </a:cubicBezTo>
                  <a:cubicBezTo>
                    <a:pt x="1653" y="1644"/>
                    <a:pt x="1608" y="1670"/>
                    <a:pt x="1601" y="1727"/>
                  </a:cubicBezTo>
                  <a:cubicBezTo>
                    <a:pt x="1583" y="1888"/>
                    <a:pt x="1572" y="2050"/>
                    <a:pt x="1570" y="2212"/>
                  </a:cubicBezTo>
                  <a:lnTo>
                    <a:pt x="1570" y="2212"/>
                  </a:lnTo>
                  <a:cubicBezTo>
                    <a:pt x="1515" y="2075"/>
                    <a:pt x="1459" y="1939"/>
                    <a:pt x="1403" y="1803"/>
                  </a:cubicBezTo>
                  <a:lnTo>
                    <a:pt x="1403" y="1803"/>
                  </a:lnTo>
                  <a:cubicBezTo>
                    <a:pt x="1423" y="1787"/>
                    <a:pt x="1439" y="1766"/>
                    <a:pt x="1447" y="1741"/>
                  </a:cubicBezTo>
                  <a:cubicBezTo>
                    <a:pt x="1508" y="1550"/>
                    <a:pt x="1528" y="1352"/>
                    <a:pt x="1517" y="1151"/>
                  </a:cubicBezTo>
                  <a:cubicBezTo>
                    <a:pt x="1510" y="1045"/>
                    <a:pt x="1496" y="858"/>
                    <a:pt x="1432" y="730"/>
                  </a:cubicBezTo>
                  <a:lnTo>
                    <a:pt x="1432" y="730"/>
                  </a:lnTo>
                  <a:cubicBezTo>
                    <a:pt x="1455" y="563"/>
                    <a:pt x="1500" y="342"/>
                    <a:pt x="1618" y="263"/>
                  </a:cubicBezTo>
                  <a:close/>
                  <a:moveTo>
                    <a:pt x="1300" y="2254"/>
                  </a:moveTo>
                  <a:cubicBezTo>
                    <a:pt x="1328" y="2297"/>
                    <a:pt x="1357" y="2340"/>
                    <a:pt x="1385" y="2383"/>
                  </a:cubicBezTo>
                  <a:lnTo>
                    <a:pt x="1385" y="2383"/>
                  </a:lnTo>
                  <a:cubicBezTo>
                    <a:pt x="1384" y="2383"/>
                    <a:pt x="1382" y="2384"/>
                    <a:pt x="1381" y="2384"/>
                  </a:cubicBezTo>
                  <a:lnTo>
                    <a:pt x="1381" y="2384"/>
                  </a:lnTo>
                  <a:cubicBezTo>
                    <a:pt x="1357" y="2348"/>
                    <a:pt x="1333" y="2311"/>
                    <a:pt x="1310" y="2275"/>
                  </a:cubicBezTo>
                  <a:lnTo>
                    <a:pt x="1310" y="2275"/>
                  </a:lnTo>
                  <a:cubicBezTo>
                    <a:pt x="1306" y="2268"/>
                    <a:pt x="1303" y="2261"/>
                    <a:pt x="1300" y="2254"/>
                  </a:cubicBezTo>
                  <a:close/>
                  <a:moveTo>
                    <a:pt x="1709" y="0"/>
                  </a:moveTo>
                  <a:cubicBezTo>
                    <a:pt x="1707" y="0"/>
                    <a:pt x="1705" y="0"/>
                    <a:pt x="1703" y="0"/>
                  </a:cubicBezTo>
                  <a:cubicBezTo>
                    <a:pt x="1389" y="0"/>
                    <a:pt x="1276" y="323"/>
                    <a:pt x="1219" y="585"/>
                  </a:cubicBezTo>
                  <a:lnTo>
                    <a:pt x="1219" y="585"/>
                  </a:lnTo>
                  <a:cubicBezTo>
                    <a:pt x="1086" y="596"/>
                    <a:pt x="1033" y="788"/>
                    <a:pt x="1014" y="913"/>
                  </a:cubicBezTo>
                  <a:cubicBezTo>
                    <a:pt x="993" y="1063"/>
                    <a:pt x="972" y="1215"/>
                    <a:pt x="951" y="1366"/>
                  </a:cubicBezTo>
                  <a:lnTo>
                    <a:pt x="951" y="1366"/>
                  </a:lnTo>
                  <a:cubicBezTo>
                    <a:pt x="782" y="1045"/>
                    <a:pt x="614" y="725"/>
                    <a:pt x="447" y="404"/>
                  </a:cubicBezTo>
                  <a:cubicBezTo>
                    <a:pt x="429" y="371"/>
                    <a:pt x="403" y="353"/>
                    <a:pt x="375" y="347"/>
                  </a:cubicBezTo>
                  <a:lnTo>
                    <a:pt x="375" y="347"/>
                  </a:lnTo>
                  <a:cubicBezTo>
                    <a:pt x="370" y="336"/>
                    <a:pt x="365" y="325"/>
                    <a:pt x="361" y="313"/>
                  </a:cubicBezTo>
                  <a:lnTo>
                    <a:pt x="361" y="313"/>
                  </a:lnTo>
                  <a:cubicBezTo>
                    <a:pt x="464" y="330"/>
                    <a:pt x="561" y="390"/>
                    <a:pt x="647" y="463"/>
                  </a:cubicBezTo>
                  <a:lnTo>
                    <a:pt x="647" y="463"/>
                  </a:lnTo>
                  <a:cubicBezTo>
                    <a:pt x="706" y="548"/>
                    <a:pt x="761" y="636"/>
                    <a:pt x="810" y="724"/>
                  </a:cubicBezTo>
                  <a:cubicBezTo>
                    <a:pt x="828" y="756"/>
                    <a:pt x="857" y="769"/>
                    <a:pt x="887" y="769"/>
                  </a:cubicBezTo>
                  <a:cubicBezTo>
                    <a:pt x="918" y="769"/>
                    <a:pt x="949" y="755"/>
                    <a:pt x="971" y="732"/>
                  </a:cubicBezTo>
                  <a:lnTo>
                    <a:pt x="971" y="732"/>
                  </a:lnTo>
                  <a:cubicBezTo>
                    <a:pt x="1050" y="715"/>
                    <a:pt x="1111" y="599"/>
                    <a:pt x="1038" y="516"/>
                  </a:cubicBezTo>
                  <a:lnTo>
                    <a:pt x="1038" y="516"/>
                  </a:lnTo>
                  <a:lnTo>
                    <a:pt x="1040" y="515"/>
                  </a:lnTo>
                  <a:cubicBezTo>
                    <a:pt x="1021" y="494"/>
                    <a:pt x="1002" y="473"/>
                    <a:pt x="983" y="452"/>
                  </a:cubicBezTo>
                  <a:lnTo>
                    <a:pt x="983" y="452"/>
                  </a:lnTo>
                  <a:cubicBezTo>
                    <a:pt x="875" y="328"/>
                    <a:pt x="766" y="206"/>
                    <a:pt x="656" y="85"/>
                  </a:cubicBezTo>
                  <a:lnTo>
                    <a:pt x="656" y="85"/>
                  </a:lnTo>
                  <a:cubicBezTo>
                    <a:pt x="656" y="85"/>
                    <a:pt x="656" y="85"/>
                    <a:pt x="656" y="85"/>
                  </a:cubicBezTo>
                  <a:cubicBezTo>
                    <a:pt x="632" y="57"/>
                    <a:pt x="605" y="46"/>
                    <a:pt x="579" y="46"/>
                  </a:cubicBezTo>
                  <a:cubicBezTo>
                    <a:pt x="543" y="46"/>
                    <a:pt x="509" y="68"/>
                    <a:pt x="486" y="99"/>
                  </a:cubicBezTo>
                  <a:lnTo>
                    <a:pt x="486" y="99"/>
                  </a:lnTo>
                  <a:cubicBezTo>
                    <a:pt x="424" y="79"/>
                    <a:pt x="359" y="68"/>
                    <a:pt x="291" y="68"/>
                  </a:cubicBezTo>
                  <a:cubicBezTo>
                    <a:pt x="244" y="68"/>
                    <a:pt x="197" y="73"/>
                    <a:pt x="148" y="85"/>
                  </a:cubicBezTo>
                  <a:cubicBezTo>
                    <a:pt x="87" y="99"/>
                    <a:pt x="46" y="181"/>
                    <a:pt x="69" y="239"/>
                  </a:cubicBezTo>
                  <a:cubicBezTo>
                    <a:pt x="75" y="254"/>
                    <a:pt x="81" y="269"/>
                    <a:pt x="88" y="284"/>
                  </a:cubicBezTo>
                  <a:lnTo>
                    <a:pt x="88" y="284"/>
                  </a:lnTo>
                  <a:cubicBezTo>
                    <a:pt x="35" y="316"/>
                    <a:pt x="0" y="386"/>
                    <a:pt x="34" y="457"/>
                  </a:cubicBezTo>
                  <a:cubicBezTo>
                    <a:pt x="35" y="457"/>
                    <a:pt x="35" y="458"/>
                    <a:pt x="35" y="459"/>
                  </a:cubicBezTo>
                  <a:lnTo>
                    <a:pt x="35" y="459"/>
                  </a:lnTo>
                  <a:cubicBezTo>
                    <a:pt x="35" y="459"/>
                    <a:pt x="35" y="459"/>
                    <a:pt x="34" y="460"/>
                  </a:cubicBezTo>
                  <a:cubicBezTo>
                    <a:pt x="40" y="471"/>
                    <a:pt x="46" y="483"/>
                    <a:pt x="52" y="495"/>
                  </a:cubicBezTo>
                  <a:lnTo>
                    <a:pt x="52" y="495"/>
                  </a:lnTo>
                  <a:cubicBezTo>
                    <a:pt x="117" y="629"/>
                    <a:pt x="185" y="762"/>
                    <a:pt x="256" y="893"/>
                  </a:cubicBezTo>
                  <a:lnTo>
                    <a:pt x="256" y="893"/>
                  </a:lnTo>
                  <a:cubicBezTo>
                    <a:pt x="317" y="1014"/>
                    <a:pt x="379" y="1135"/>
                    <a:pt x="441" y="1256"/>
                  </a:cubicBezTo>
                  <a:cubicBezTo>
                    <a:pt x="454" y="1280"/>
                    <a:pt x="470" y="1296"/>
                    <a:pt x="489" y="1305"/>
                  </a:cubicBezTo>
                  <a:lnTo>
                    <a:pt x="489" y="1305"/>
                  </a:lnTo>
                  <a:cubicBezTo>
                    <a:pt x="509" y="1338"/>
                    <a:pt x="529" y="1371"/>
                    <a:pt x="549" y="1404"/>
                  </a:cubicBezTo>
                  <a:cubicBezTo>
                    <a:pt x="572" y="1442"/>
                    <a:pt x="609" y="1458"/>
                    <a:pt x="647" y="1458"/>
                  </a:cubicBezTo>
                  <a:cubicBezTo>
                    <a:pt x="670" y="1458"/>
                    <a:pt x="693" y="1452"/>
                    <a:pt x="713" y="1442"/>
                  </a:cubicBezTo>
                  <a:lnTo>
                    <a:pt x="713" y="1442"/>
                  </a:lnTo>
                  <a:cubicBezTo>
                    <a:pt x="780" y="1571"/>
                    <a:pt x="848" y="1700"/>
                    <a:pt x="915" y="1829"/>
                  </a:cubicBezTo>
                  <a:cubicBezTo>
                    <a:pt x="935" y="1867"/>
                    <a:pt x="973" y="1885"/>
                    <a:pt x="1012" y="1885"/>
                  </a:cubicBezTo>
                  <a:lnTo>
                    <a:pt x="1012" y="1885"/>
                  </a:lnTo>
                  <a:cubicBezTo>
                    <a:pt x="1012" y="1887"/>
                    <a:pt x="1012" y="1889"/>
                    <a:pt x="1012" y="1890"/>
                  </a:cubicBezTo>
                  <a:lnTo>
                    <a:pt x="1012" y="1890"/>
                  </a:lnTo>
                  <a:cubicBezTo>
                    <a:pt x="943" y="1892"/>
                    <a:pt x="877" y="1972"/>
                    <a:pt x="918" y="2055"/>
                  </a:cubicBezTo>
                  <a:cubicBezTo>
                    <a:pt x="1043" y="2317"/>
                    <a:pt x="1208" y="2556"/>
                    <a:pt x="1400" y="2773"/>
                  </a:cubicBezTo>
                  <a:lnTo>
                    <a:pt x="1400" y="2773"/>
                  </a:lnTo>
                  <a:cubicBezTo>
                    <a:pt x="1449" y="2867"/>
                    <a:pt x="1512" y="2952"/>
                    <a:pt x="1589" y="3029"/>
                  </a:cubicBezTo>
                  <a:cubicBezTo>
                    <a:pt x="1608" y="3049"/>
                    <a:pt x="1634" y="3058"/>
                    <a:pt x="1660" y="3058"/>
                  </a:cubicBezTo>
                  <a:cubicBezTo>
                    <a:pt x="1710" y="3058"/>
                    <a:pt x="1761" y="3024"/>
                    <a:pt x="1767" y="2971"/>
                  </a:cubicBezTo>
                  <a:cubicBezTo>
                    <a:pt x="1769" y="2951"/>
                    <a:pt x="1772" y="2931"/>
                    <a:pt x="1774" y="2911"/>
                  </a:cubicBezTo>
                  <a:lnTo>
                    <a:pt x="1774" y="2911"/>
                  </a:lnTo>
                  <a:cubicBezTo>
                    <a:pt x="1796" y="2897"/>
                    <a:pt x="1814" y="2874"/>
                    <a:pt x="1819" y="2840"/>
                  </a:cubicBezTo>
                  <a:cubicBezTo>
                    <a:pt x="1833" y="2750"/>
                    <a:pt x="1847" y="2661"/>
                    <a:pt x="1861" y="2571"/>
                  </a:cubicBezTo>
                  <a:lnTo>
                    <a:pt x="1861" y="2571"/>
                  </a:lnTo>
                  <a:cubicBezTo>
                    <a:pt x="1862" y="2571"/>
                    <a:pt x="1864" y="2571"/>
                    <a:pt x="1866" y="2571"/>
                  </a:cubicBezTo>
                  <a:cubicBezTo>
                    <a:pt x="1920" y="2571"/>
                    <a:pt x="1974" y="2533"/>
                    <a:pt x="1979" y="2456"/>
                  </a:cubicBezTo>
                  <a:cubicBezTo>
                    <a:pt x="1991" y="2218"/>
                    <a:pt x="1995" y="1979"/>
                    <a:pt x="1990" y="1741"/>
                  </a:cubicBezTo>
                  <a:lnTo>
                    <a:pt x="1990" y="1741"/>
                  </a:lnTo>
                  <a:cubicBezTo>
                    <a:pt x="2032" y="1474"/>
                    <a:pt x="2074" y="1206"/>
                    <a:pt x="2118" y="939"/>
                  </a:cubicBezTo>
                  <a:cubicBezTo>
                    <a:pt x="2130" y="863"/>
                    <a:pt x="2061" y="804"/>
                    <a:pt x="1997" y="804"/>
                  </a:cubicBezTo>
                  <a:cubicBezTo>
                    <a:pt x="1972" y="804"/>
                    <a:pt x="1949" y="813"/>
                    <a:pt x="1930" y="832"/>
                  </a:cubicBezTo>
                  <a:lnTo>
                    <a:pt x="1930" y="832"/>
                  </a:lnTo>
                  <a:cubicBezTo>
                    <a:pt x="1902" y="580"/>
                    <a:pt x="1865" y="329"/>
                    <a:pt x="1819" y="79"/>
                  </a:cubicBezTo>
                  <a:cubicBezTo>
                    <a:pt x="1808" y="31"/>
                    <a:pt x="1754" y="0"/>
                    <a:pt x="1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55518" y="-2707935"/>
              <a:ext cx="53972" cy="27031"/>
            </a:xfrm>
            <a:custGeom>
              <a:avLst/>
              <a:gdLst/>
              <a:ahLst/>
              <a:cxnLst/>
              <a:rect l="l" t="t" r="r" b="b"/>
              <a:pathLst>
                <a:path w="1206" h="604" extrusionOk="0">
                  <a:moveTo>
                    <a:pt x="751" y="1"/>
                  </a:moveTo>
                  <a:cubicBezTo>
                    <a:pt x="710" y="1"/>
                    <a:pt x="692" y="61"/>
                    <a:pt x="733" y="80"/>
                  </a:cubicBezTo>
                  <a:lnTo>
                    <a:pt x="730" y="80"/>
                  </a:lnTo>
                  <a:cubicBezTo>
                    <a:pt x="727" y="103"/>
                    <a:pt x="722" y="124"/>
                    <a:pt x="719" y="147"/>
                  </a:cubicBezTo>
                  <a:cubicBezTo>
                    <a:pt x="687" y="164"/>
                    <a:pt x="652" y="173"/>
                    <a:pt x="617" y="173"/>
                  </a:cubicBezTo>
                  <a:cubicBezTo>
                    <a:pt x="568" y="182"/>
                    <a:pt x="521" y="190"/>
                    <a:pt x="472" y="196"/>
                  </a:cubicBezTo>
                  <a:cubicBezTo>
                    <a:pt x="361" y="211"/>
                    <a:pt x="251" y="231"/>
                    <a:pt x="140" y="243"/>
                  </a:cubicBezTo>
                  <a:cubicBezTo>
                    <a:pt x="30" y="254"/>
                    <a:pt x="1" y="435"/>
                    <a:pt x="123" y="446"/>
                  </a:cubicBezTo>
                  <a:cubicBezTo>
                    <a:pt x="155" y="449"/>
                    <a:pt x="187" y="452"/>
                    <a:pt x="220" y="453"/>
                  </a:cubicBezTo>
                  <a:lnTo>
                    <a:pt x="220" y="453"/>
                  </a:lnTo>
                  <a:cubicBezTo>
                    <a:pt x="207" y="514"/>
                    <a:pt x="235" y="585"/>
                    <a:pt x="309" y="594"/>
                  </a:cubicBezTo>
                  <a:cubicBezTo>
                    <a:pt x="360" y="600"/>
                    <a:pt x="411" y="603"/>
                    <a:pt x="461" y="603"/>
                  </a:cubicBezTo>
                  <a:cubicBezTo>
                    <a:pt x="564" y="603"/>
                    <a:pt x="665" y="591"/>
                    <a:pt x="768" y="565"/>
                  </a:cubicBezTo>
                  <a:cubicBezTo>
                    <a:pt x="854" y="545"/>
                    <a:pt x="955" y="511"/>
                    <a:pt x="1039" y="458"/>
                  </a:cubicBezTo>
                  <a:lnTo>
                    <a:pt x="1039" y="458"/>
                  </a:lnTo>
                  <a:cubicBezTo>
                    <a:pt x="1074" y="444"/>
                    <a:pt x="1109" y="428"/>
                    <a:pt x="1143" y="411"/>
                  </a:cubicBezTo>
                  <a:cubicBezTo>
                    <a:pt x="1198" y="384"/>
                    <a:pt x="1206" y="323"/>
                    <a:pt x="1184" y="275"/>
                  </a:cubicBezTo>
                  <a:lnTo>
                    <a:pt x="1184" y="275"/>
                  </a:lnTo>
                  <a:cubicBezTo>
                    <a:pt x="1183" y="229"/>
                    <a:pt x="1148" y="181"/>
                    <a:pt x="1100" y="181"/>
                  </a:cubicBezTo>
                  <a:cubicBezTo>
                    <a:pt x="1096" y="181"/>
                    <a:pt x="1092" y="181"/>
                    <a:pt x="1088" y="182"/>
                  </a:cubicBezTo>
                  <a:cubicBezTo>
                    <a:pt x="1045" y="189"/>
                    <a:pt x="1005" y="205"/>
                    <a:pt x="966" y="223"/>
                  </a:cubicBezTo>
                  <a:lnTo>
                    <a:pt x="966" y="223"/>
                  </a:lnTo>
                  <a:cubicBezTo>
                    <a:pt x="932" y="226"/>
                    <a:pt x="898" y="228"/>
                    <a:pt x="863" y="231"/>
                  </a:cubicBezTo>
                  <a:lnTo>
                    <a:pt x="863" y="231"/>
                  </a:lnTo>
                  <a:cubicBezTo>
                    <a:pt x="910" y="143"/>
                    <a:pt x="866" y="25"/>
                    <a:pt x="759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3717680" y="-2825010"/>
              <a:ext cx="59968" cy="58313"/>
            </a:xfrm>
            <a:custGeom>
              <a:avLst/>
              <a:gdLst/>
              <a:ahLst/>
              <a:cxnLst/>
              <a:rect l="l" t="t" r="r" b="b"/>
              <a:pathLst>
                <a:path w="1340" h="1303" extrusionOk="0">
                  <a:moveTo>
                    <a:pt x="1279" y="1"/>
                  </a:moveTo>
                  <a:cubicBezTo>
                    <a:pt x="1277" y="1"/>
                    <a:pt x="1274" y="1"/>
                    <a:pt x="1271" y="1"/>
                  </a:cubicBezTo>
                  <a:cubicBezTo>
                    <a:pt x="1146" y="31"/>
                    <a:pt x="1036" y="153"/>
                    <a:pt x="937" y="231"/>
                  </a:cubicBezTo>
                  <a:cubicBezTo>
                    <a:pt x="821" y="330"/>
                    <a:pt x="708" y="435"/>
                    <a:pt x="597" y="542"/>
                  </a:cubicBezTo>
                  <a:cubicBezTo>
                    <a:pt x="376" y="754"/>
                    <a:pt x="141" y="998"/>
                    <a:pt x="7" y="1278"/>
                  </a:cubicBezTo>
                  <a:cubicBezTo>
                    <a:pt x="1" y="1292"/>
                    <a:pt x="11" y="1302"/>
                    <a:pt x="23" y="1302"/>
                  </a:cubicBezTo>
                  <a:cubicBezTo>
                    <a:pt x="27" y="1302"/>
                    <a:pt x="32" y="1301"/>
                    <a:pt x="36" y="1298"/>
                  </a:cubicBezTo>
                  <a:cubicBezTo>
                    <a:pt x="260" y="1103"/>
                    <a:pt x="440" y="865"/>
                    <a:pt x="652" y="658"/>
                  </a:cubicBezTo>
                  <a:cubicBezTo>
                    <a:pt x="769" y="548"/>
                    <a:pt x="885" y="443"/>
                    <a:pt x="1007" y="339"/>
                  </a:cubicBezTo>
                  <a:cubicBezTo>
                    <a:pt x="1112" y="254"/>
                    <a:pt x="1254" y="182"/>
                    <a:pt x="1321" y="63"/>
                  </a:cubicBezTo>
                  <a:cubicBezTo>
                    <a:pt x="1340" y="30"/>
                    <a:pt x="1309" y="1"/>
                    <a:pt x="1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3721037" y="-2831186"/>
              <a:ext cx="64757" cy="55672"/>
            </a:xfrm>
            <a:custGeom>
              <a:avLst/>
              <a:gdLst/>
              <a:ahLst/>
              <a:cxnLst/>
              <a:rect l="l" t="t" r="r" b="b"/>
              <a:pathLst>
                <a:path w="1447" h="1244" extrusionOk="0">
                  <a:moveTo>
                    <a:pt x="1332" y="1"/>
                  </a:moveTo>
                  <a:cubicBezTo>
                    <a:pt x="1132" y="1"/>
                    <a:pt x="907" y="276"/>
                    <a:pt x="795" y="381"/>
                  </a:cubicBezTo>
                  <a:cubicBezTo>
                    <a:pt x="659" y="509"/>
                    <a:pt x="528" y="639"/>
                    <a:pt x="391" y="767"/>
                  </a:cubicBezTo>
                  <a:cubicBezTo>
                    <a:pt x="263" y="892"/>
                    <a:pt x="86" y="1020"/>
                    <a:pt x="10" y="1189"/>
                  </a:cubicBezTo>
                  <a:cubicBezTo>
                    <a:pt x="0" y="1212"/>
                    <a:pt x="19" y="1243"/>
                    <a:pt x="45" y="1243"/>
                  </a:cubicBezTo>
                  <a:cubicBezTo>
                    <a:pt x="49" y="1243"/>
                    <a:pt x="53" y="1243"/>
                    <a:pt x="57" y="1241"/>
                  </a:cubicBezTo>
                  <a:cubicBezTo>
                    <a:pt x="191" y="1186"/>
                    <a:pt x="290" y="1070"/>
                    <a:pt x="388" y="971"/>
                  </a:cubicBezTo>
                  <a:cubicBezTo>
                    <a:pt x="510" y="852"/>
                    <a:pt x="630" y="732"/>
                    <a:pt x="752" y="616"/>
                  </a:cubicBezTo>
                  <a:cubicBezTo>
                    <a:pt x="868" y="500"/>
                    <a:pt x="984" y="384"/>
                    <a:pt x="1100" y="267"/>
                  </a:cubicBezTo>
                  <a:cubicBezTo>
                    <a:pt x="1202" y="166"/>
                    <a:pt x="1298" y="125"/>
                    <a:pt x="1426" y="67"/>
                  </a:cubicBezTo>
                  <a:cubicBezTo>
                    <a:pt x="1443" y="61"/>
                    <a:pt x="1446" y="38"/>
                    <a:pt x="1429" y="26"/>
                  </a:cubicBezTo>
                  <a:cubicBezTo>
                    <a:pt x="1398" y="9"/>
                    <a:pt x="1365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51893" y="-2792072"/>
              <a:ext cx="26180" cy="20586"/>
            </a:xfrm>
            <a:custGeom>
              <a:avLst/>
              <a:gdLst/>
              <a:ahLst/>
              <a:cxnLst/>
              <a:rect l="l" t="t" r="r" b="b"/>
              <a:pathLst>
                <a:path w="585" h="460" extrusionOk="0">
                  <a:moveTo>
                    <a:pt x="215" y="0"/>
                  </a:moveTo>
                  <a:cubicBezTo>
                    <a:pt x="155" y="0"/>
                    <a:pt x="95" y="12"/>
                    <a:pt x="38" y="33"/>
                  </a:cubicBezTo>
                  <a:cubicBezTo>
                    <a:pt x="18" y="42"/>
                    <a:pt x="0" y="65"/>
                    <a:pt x="12" y="88"/>
                  </a:cubicBezTo>
                  <a:cubicBezTo>
                    <a:pt x="41" y="158"/>
                    <a:pt x="73" y="228"/>
                    <a:pt x="102" y="300"/>
                  </a:cubicBezTo>
                  <a:cubicBezTo>
                    <a:pt x="125" y="355"/>
                    <a:pt x="143" y="411"/>
                    <a:pt x="192" y="448"/>
                  </a:cubicBezTo>
                  <a:cubicBezTo>
                    <a:pt x="201" y="456"/>
                    <a:pt x="211" y="459"/>
                    <a:pt x="221" y="459"/>
                  </a:cubicBezTo>
                  <a:cubicBezTo>
                    <a:pt x="227" y="459"/>
                    <a:pt x="233" y="458"/>
                    <a:pt x="239" y="454"/>
                  </a:cubicBezTo>
                  <a:cubicBezTo>
                    <a:pt x="274" y="434"/>
                    <a:pt x="285" y="422"/>
                    <a:pt x="277" y="385"/>
                  </a:cubicBezTo>
                  <a:cubicBezTo>
                    <a:pt x="273" y="367"/>
                    <a:pt x="261" y="360"/>
                    <a:pt x="248" y="360"/>
                  </a:cubicBezTo>
                  <a:cubicBezTo>
                    <a:pt x="242" y="360"/>
                    <a:pt x="236" y="361"/>
                    <a:pt x="230" y="364"/>
                  </a:cubicBezTo>
                  <a:lnTo>
                    <a:pt x="239" y="382"/>
                  </a:lnTo>
                  <a:cubicBezTo>
                    <a:pt x="248" y="394"/>
                    <a:pt x="252" y="400"/>
                    <a:pt x="252" y="400"/>
                  </a:cubicBezTo>
                  <a:cubicBezTo>
                    <a:pt x="251" y="400"/>
                    <a:pt x="249" y="398"/>
                    <a:pt x="245" y="393"/>
                  </a:cubicBezTo>
                  <a:cubicBezTo>
                    <a:pt x="207" y="361"/>
                    <a:pt x="198" y="318"/>
                    <a:pt x="181" y="274"/>
                  </a:cubicBezTo>
                  <a:cubicBezTo>
                    <a:pt x="157" y="217"/>
                    <a:pt x="133" y="158"/>
                    <a:pt x="110" y="101"/>
                  </a:cubicBezTo>
                  <a:lnTo>
                    <a:pt x="110" y="101"/>
                  </a:lnTo>
                  <a:cubicBezTo>
                    <a:pt x="140" y="94"/>
                    <a:pt x="170" y="90"/>
                    <a:pt x="201" y="90"/>
                  </a:cubicBezTo>
                  <a:cubicBezTo>
                    <a:pt x="247" y="90"/>
                    <a:pt x="293" y="98"/>
                    <a:pt x="338" y="114"/>
                  </a:cubicBezTo>
                  <a:cubicBezTo>
                    <a:pt x="422" y="143"/>
                    <a:pt x="468" y="219"/>
                    <a:pt x="547" y="257"/>
                  </a:cubicBezTo>
                  <a:cubicBezTo>
                    <a:pt x="550" y="258"/>
                    <a:pt x="554" y="259"/>
                    <a:pt x="558" y="259"/>
                  </a:cubicBezTo>
                  <a:cubicBezTo>
                    <a:pt x="572" y="259"/>
                    <a:pt x="585" y="247"/>
                    <a:pt x="585" y="230"/>
                  </a:cubicBezTo>
                  <a:cubicBezTo>
                    <a:pt x="576" y="132"/>
                    <a:pt x="463" y="65"/>
                    <a:pt x="378" y="33"/>
                  </a:cubicBezTo>
                  <a:cubicBezTo>
                    <a:pt x="326" y="10"/>
                    <a:pt x="27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3651177" y="-2797218"/>
              <a:ext cx="32848" cy="24838"/>
            </a:xfrm>
            <a:custGeom>
              <a:avLst/>
              <a:gdLst/>
              <a:ahLst/>
              <a:cxnLst/>
              <a:rect l="l" t="t" r="r" b="b"/>
              <a:pathLst>
                <a:path w="734" h="555" extrusionOk="0">
                  <a:moveTo>
                    <a:pt x="60" y="1"/>
                  </a:moveTo>
                  <a:cubicBezTo>
                    <a:pt x="23" y="1"/>
                    <a:pt x="1" y="49"/>
                    <a:pt x="19" y="81"/>
                  </a:cubicBezTo>
                  <a:cubicBezTo>
                    <a:pt x="121" y="247"/>
                    <a:pt x="246" y="389"/>
                    <a:pt x="354" y="549"/>
                  </a:cubicBezTo>
                  <a:cubicBezTo>
                    <a:pt x="357" y="553"/>
                    <a:pt x="360" y="554"/>
                    <a:pt x="363" y="554"/>
                  </a:cubicBezTo>
                  <a:cubicBezTo>
                    <a:pt x="370" y="554"/>
                    <a:pt x="375" y="548"/>
                    <a:pt x="371" y="540"/>
                  </a:cubicBezTo>
                  <a:cubicBezTo>
                    <a:pt x="300" y="408"/>
                    <a:pt x="240" y="273"/>
                    <a:pt x="170" y="143"/>
                  </a:cubicBezTo>
                  <a:lnTo>
                    <a:pt x="170" y="143"/>
                  </a:lnTo>
                  <a:cubicBezTo>
                    <a:pt x="245" y="170"/>
                    <a:pt x="319" y="201"/>
                    <a:pt x="391" y="235"/>
                  </a:cubicBezTo>
                  <a:cubicBezTo>
                    <a:pt x="493" y="282"/>
                    <a:pt x="589" y="348"/>
                    <a:pt x="699" y="372"/>
                  </a:cubicBezTo>
                  <a:cubicBezTo>
                    <a:pt x="701" y="372"/>
                    <a:pt x="702" y="372"/>
                    <a:pt x="703" y="372"/>
                  </a:cubicBezTo>
                  <a:cubicBezTo>
                    <a:pt x="719" y="372"/>
                    <a:pt x="734" y="353"/>
                    <a:pt x="723" y="340"/>
                  </a:cubicBezTo>
                  <a:cubicBezTo>
                    <a:pt x="583" y="154"/>
                    <a:pt x="287" y="66"/>
                    <a:pt x="72" y="3"/>
                  </a:cubicBezTo>
                  <a:cubicBezTo>
                    <a:pt x="68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659680" y="-2793996"/>
              <a:ext cx="30834" cy="14276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89" y="1"/>
                  </a:moveTo>
                  <a:cubicBezTo>
                    <a:pt x="68" y="1"/>
                    <a:pt x="49" y="1"/>
                    <a:pt x="30" y="3"/>
                  </a:cubicBezTo>
                  <a:cubicBezTo>
                    <a:pt x="7" y="6"/>
                    <a:pt x="1" y="44"/>
                    <a:pt x="27" y="50"/>
                  </a:cubicBezTo>
                  <a:cubicBezTo>
                    <a:pt x="152" y="67"/>
                    <a:pt x="268" y="93"/>
                    <a:pt x="382" y="143"/>
                  </a:cubicBezTo>
                  <a:cubicBezTo>
                    <a:pt x="483" y="189"/>
                    <a:pt x="565" y="271"/>
                    <a:pt x="666" y="317"/>
                  </a:cubicBezTo>
                  <a:cubicBezTo>
                    <a:pt x="668" y="318"/>
                    <a:pt x="670" y="318"/>
                    <a:pt x="672" y="318"/>
                  </a:cubicBezTo>
                  <a:cubicBezTo>
                    <a:pt x="681" y="318"/>
                    <a:pt x="689" y="307"/>
                    <a:pt x="684" y="297"/>
                  </a:cubicBezTo>
                  <a:cubicBezTo>
                    <a:pt x="591" y="100"/>
                    <a:pt x="306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3660396" y="-2796278"/>
              <a:ext cx="22063" cy="11322"/>
            </a:xfrm>
            <a:custGeom>
              <a:avLst/>
              <a:gdLst/>
              <a:ahLst/>
              <a:cxnLst/>
              <a:rect l="l" t="t" r="r" b="b"/>
              <a:pathLst>
                <a:path w="493" h="253" extrusionOk="0">
                  <a:moveTo>
                    <a:pt x="47" y="1"/>
                  </a:moveTo>
                  <a:cubicBezTo>
                    <a:pt x="24" y="1"/>
                    <a:pt x="1" y="26"/>
                    <a:pt x="11" y="57"/>
                  </a:cubicBezTo>
                  <a:cubicBezTo>
                    <a:pt x="31" y="121"/>
                    <a:pt x="127" y="141"/>
                    <a:pt x="180" y="162"/>
                  </a:cubicBezTo>
                  <a:cubicBezTo>
                    <a:pt x="270" y="200"/>
                    <a:pt x="363" y="237"/>
                    <a:pt x="462" y="252"/>
                  </a:cubicBezTo>
                  <a:cubicBezTo>
                    <a:pt x="463" y="252"/>
                    <a:pt x="464" y="252"/>
                    <a:pt x="465" y="252"/>
                  </a:cubicBezTo>
                  <a:cubicBezTo>
                    <a:pt x="486" y="252"/>
                    <a:pt x="493" y="225"/>
                    <a:pt x="476" y="214"/>
                  </a:cubicBezTo>
                  <a:cubicBezTo>
                    <a:pt x="448" y="193"/>
                    <a:pt x="156" y="54"/>
                    <a:pt x="85" y="33"/>
                  </a:cubicBezTo>
                  <a:lnTo>
                    <a:pt x="85" y="33"/>
                  </a:lnTo>
                  <a:cubicBezTo>
                    <a:pt x="77" y="10"/>
                    <a:pt x="62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3" name="Google Shape;2113;p13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2114" name="Google Shape;2114;p13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15" name="Google Shape;2115;p13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16" name="Google Shape;2116;p13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17" name="Google Shape;2117;p13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18" name="Google Shape;2118;p13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19" name="Google Shape;2119;p13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0" name="Google Shape;2120;p13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1" name="Google Shape;2121;p13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2" name="Google Shape;2122;p13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3" name="Google Shape;2123;p13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4" name="Google Shape;2124;p13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5" name="Google Shape;2125;p13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6" name="Google Shape;2126;p13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7" name="Google Shape;2127;p13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8" name="Google Shape;2128;p13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29" name="Google Shape;2129;p13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0" name="Google Shape;2130;p13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1" name="Google Shape;2131;p13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2" name="Google Shape;2132;p13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3" name="Google Shape;2133;p13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4" name="Google Shape;2134;p13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5" name="Google Shape;2135;p13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6" name="Google Shape;2136;p13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7" name="Google Shape;2137;p13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8" name="Google Shape;2138;p13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39" name="Google Shape;2139;p13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0" name="Google Shape;2140;p13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1" name="Google Shape;2141;p13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2" name="Google Shape;2142;p13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3" name="Google Shape;2143;p13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5" name="Google Shape;2155;p13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6" name="Google Shape;2156;p13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8" name="Google Shape;2158;p13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59" name="Google Shape;2159;p13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4" name="Google Shape;2164;p13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5" name="Google Shape;2165;p13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6" name="Google Shape;2166;p13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7" name="Google Shape;2167;p13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0" name="Google Shape;2170;p13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1" name="Google Shape;2171;p13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2" name="Google Shape;2172;p13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5" name="Google Shape;2175;p13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6" name="Google Shape;2176;p13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7" name="Google Shape;2177;p13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8" name="Google Shape;2178;p13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79" name="Google Shape;2179;p13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0" name="Google Shape;2180;p13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1" name="Google Shape;2181;p13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2" name="Google Shape;2182;p13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3" name="Google Shape;2183;p13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4" name="Google Shape;2184;p13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5" name="Google Shape;2185;p13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6" name="Google Shape;2186;p13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7" name="Google Shape;2187;p13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8" name="Google Shape;2188;p13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89" name="Google Shape;2189;p13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0" name="Google Shape;2190;p13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1" name="Google Shape;2191;p13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2" name="Google Shape;2192;p13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3" name="Google Shape;2193;p13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4" name="Google Shape;2194;p13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5" name="Google Shape;2195;p13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6" name="Google Shape;2196;p13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7" name="Google Shape;2197;p13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8" name="Google Shape;2198;p13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99" name="Google Shape;2199;p13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0" name="Google Shape;2200;p13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1" name="Google Shape;2201;p13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2" name="Google Shape;2202;p13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5" name="Google Shape;2205;p13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6" name="Google Shape;2206;p13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7" name="Google Shape;2207;p13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8" name="Google Shape;2208;p13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09" name="Google Shape;2209;p13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0" name="Google Shape;2210;p13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1" name="Google Shape;2211;p13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2" name="Google Shape;2212;p13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3" name="Google Shape;2213;p13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4" name="Google Shape;2214;p13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5" name="Google Shape;2215;p13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6" name="Google Shape;2216;p13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7" name="Google Shape;2217;p13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8" name="Google Shape;2218;p13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19" name="Google Shape;2219;p13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0" name="Google Shape;2220;p13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1" name="Google Shape;2221;p13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2" name="Google Shape;2222;p13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3" name="Google Shape;2223;p13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4" name="Google Shape;2224;p13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5" name="Google Shape;2225;p13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6" name="Google Shape;2226;p13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7" name="Google Shape;2227;p13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8" name="Google Shape;2228;p13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9" name="Google Shape;2229;p13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0" name="Google Shape;2230;p13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1" name="Google Shape;2231;p13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2" name="Google Shape;2232;p13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3" name="Google Shape;2233;p13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4" name="Google Shape;2234;p13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5" name="Google Shape;2235;p13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6" name="Google Shape;2236;p13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7" name="Google Shape;2237;p13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0" name="Google Shape;2240;p13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1" name="Google Shape;2241;p13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243" name="Google Shape;2243;p13"/>
          <p:cNvSpPr txBox="1">
            <a:spLocks noGrp="1"/>
          </p:cNvSpPr>
          <p:nvPr>
            <p:ph type="subTitle" idx="1"/>
          </p:nvPr>
        </p:nvSpPr>
        <p:spPr>
          <a:xfrm>
            <a:off x="722125" y="2966487"/>
            <a:ext cx="20739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4" name="Google Shape;2244;p13"/>
          <p:cNvSpPr txBox="1">
            <a:spLocks noGrp="1"/>
          </p:cNvSpPr>
          <p:nvPr>
            <p:ph type="title" hasCustomPrompt="1"/>
          </p:nvPr>
        </p:nvSpPr>
        <p:spPr>
          <a:xfrm>
            <a:off x="814675" y="189397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45" name="Google Shape;2245;p13"/>
          <p:cNvSpPr txBox="1">
            <a:spLocks noGrp="1"/>
          </p:cNvSpPr>
          <p:nvPr>
            <p:ph type="subTitle" idx="2"/>
          </p:nvPr>
        </p:nvSpPr>
        <p:spPr>
          <a:xfrm>
            <a:off x="722125" y="2686050"/>
            <a:ext cx="2289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6" name="Google Shape;2246;p13"/>
          <p:cNvSpPr txBox="1">
            <a:spLocks noGrp="1"/>
          </p:cNvSpPr>
          <p:nvPr>
            <p:ph type="subTitle" idx="3"/>
          </p:nvPr>
        </p:nvSpPr>
        <p:spPr>
          <a:xfrm>
            <a:off x="3429300" y="2966487"/>
            <a:ext cx="20739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7" name="Google Shape;2247;p13"/>
          <p:cNvSpPr txBox="1">
            <a:spLocks noGrp="1"/>
          </p:cNvSpPr>
          <p:nvPr>
            <p:ph type="title" idx="4" hasCustomPrompt="1"/>
          </p:nvPr>
        </p:nvSpPr>
        <p:spPr>
          <a:xfrm>
            <a:off x="3521850" y="189397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48" name="Google Shape;2248;p13"/>
          <p:cNvSpPr txBox="1">
            <a:spLocks noGrp="1"/>
          </p:cNvSpPr>
          <p:nvPr>
            <p:ph type="subTitle" idx="5"/>
          </p:nvPr>
        </p:nvSpPr>
        <p:spPr>
          <a:xfrm>
            <a:off x="3429300" y="2686050"/>
            <a:ext cx="2289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9" name="Google Shape;2249;p13"/>
          <p:cNvSpPr txBox="1">
            <a:spLocks noGrp="1"/>
          </p:cNvSpPr>
          <p:nvPr>
            <p:ph type="subTitle" idx="6"/>
          </p:nvPr>
        </p:nvSpPr>
        <p:spPr>
          <a:xfrm>
            <a:off x="6136475" y="2966487"/>
            <a:ext cx="20739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50" name="Google Shape;2250;p13"/>
          <p:cNvSpPr txBox="1">
            <a:spLocks noGrp="1"/>
          </p:cNvSpPr>
          <p:nvPr>
            <p:ph type="title" idx="7" hasCustomPrompt="1"/>
          </p:nvPr>
        </p:nvSpPr>
        <p:spPr>
          <a:xfrm>
            <a:off x="6229025" y="189397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51" name="Google Shape;2251;p13"/>
          <p:cNvSpPr txBox="1">
            <a:spLocks noGrp="1"/>
          </p:cNvSpPr>
          <p:nvPr>
            <p:ph type="subTitle" idx="8"/>
          </p:nvPr>
        </p:nvSpPr>
        <p:spPr>
          <a:xfrm>
            <a:off x="6136475" y="2686050"/>
            <a:ext cx="2289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2" name="Google Shape;2252;p13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53" name="Google Shape;2253;p13"/>
          <p:cNvGrpSpPr/>
          <p:nvPr/>
        </p:nvGrpSpPr>
        <p:grpSpPr>
          <a:xfrm rot="10800000" flipH="1">
            <a:off x="5129011" y="4759313"/>
            <a:ext cx="180308" cy="200851"/>
            <a:chOff x="3642674" y="-2839242"/>
            <a:chExt cx="180308" cy="200851"/>
          </a:xfrm>
        </p:grpSpPr>
        <p:sp>
          <p:nvSpPr>
            <p:cNvPr id="2254" name="Google Shape;2254;p13"/>
            <p:cNvSpPr/>
            <p:nvPr/>
          </p:nvSpPr>
          <p:spPr>
            <a:xfrm>
              <a:off x="3642897" y="-2839242"/>
              <a:ext cx="180084" cy="194405"/>
            </a:xfrm>
            <a:custGeom>
              <a:avLst/>
              <a:gdLst/>
              <a:ahLst/>
              <a:cxnLst/>
              <a:rect l="l" t="t" r="r" b="b"/>
              <a:pathLst>
                <a:path w="4024" h="4344" extrusionOk="0">
                  <a:moveTo>
                    <a:pt x="3050" y="356"/>
                  </a:moveTo>
                  <a:cubicBezTo>
                    <a:pt x="3028" y="587"/>
                    <a:pt x="2972" y="814"/>
                    <a:pt x="2908" y="1037"/>
                  </a:cubicBezTo>
                  <a:cubicBezTo>
                    <a:pt x="2840" y="1277"/>
                    <a:pt x="2772" y="1516"/>
                    <a:pt x="2709" y="1758"/>
                  </a:cubicBezTo>
                  <a:lnTo>
                    <a:pt x="2709" y="1758"/>
                  </a:lnTo>
                  <a:cubicBezTo>
                    <a:pt x="2470" y="1666"/>
                    <a:pt x="2229" y="1583"/>
                    <a:pt x="1985" y="1508"/>
                  </a:cubicBezTo>
                  <a:lnTo>
                    <a:pt x="1985" y="1508"/>
                  </a:lnTo>
                  <a:cubicBezTo>
                    <a:pt x="2155" y="1322"/>
                    <a:pt x="2325" y="1136"/>
                    <a:pt x="2495" y="950"/>
                  </a:cubicBezTo>
                  <a:cubicBezTo>
                    <a:pt x="2634" y="799"/>
                    <a:pt x="2774" y="645"/>
                    <a:pt x="2913" y="494"/>
                  </a:cubicBezTo>
                  <a:cubicBezTo>
                    <a:pt x="2950" y="451"/>
                    <a:pt x="3007" y="405"/>
                    <a:pt x="3050" y="356"/>
                  </a:cubicBezTo>
                  <a:close/>
                  <a:moveTo>
                    <a:pt x="616" y="1281"/>
                  </a:moveTo>
                  <a:lnTo>
                    <a:pt x="616" y="1281"/>
                  </a:lnTo>
                  <a:cubicBezTo>
                    <a:pt x="1015" y="1354"/>
                    <a:pt x="1410" y="1448"/>
                    <a:pt x="1800" y="1563"/>
                  </a:cubicBezTo>
                  <a:lnTo>
                    <a:pt x="1800" y="1563"/>
                  </a:lnTo>
                  <a:cubicBezTo>
                    <a:pt x="1705" y="1667"/>
                    <a:pt x="1610" y="1771"/>
                    <a:pt x="1515" y="1875"/>
                  </a:cubicBezTo>
                  <a:cubicBezTo>
                    <a:pt x="1404" y="1996"/>
                    <a:pt x="1291" y="2118"/>
                    <a:pt x="1179" y="2239"/>
                  </a:cubicBezTo>
                  <a:lnTo>
                    <a:pt x="1179" y="2239"/>
                  </a:lnTo>
                  <a:cubicBezTo>
                    <a:pt x="991" y="1920"/>
                    <a:pt x="802" y="1601"/>
                    <a:pt x="616" y="1281"/>
                  </a:cubicBezTo>
                  <a:close/>
                  <a:moveTo>
                    <a:pt x="2771" y="1899"/>
                  </a:moveTo>
                  <a:cubicBezTo>
                    <a:pt x="3126" y="2040"/>
                    <a:pt x="3474" y="2199"/>
                    <a:pt x="3814" y="2375"/>
                  </a:cubicBezTo>
                  <a:lnTo>
                    <a:pt x="3814" y="2375"/>
                  </a:lnTo>
                  <a:cubicBezTo>
                    <a:pt x="3404" y="2510"/>
                    <a:pt x="2995" y="2646"/>
                    <a:pt x="2585" y="2782"/>
                  </a:cubicBezTo>
                  <a:lnTo>
                    <a:pt x="2585" y="2782"/>
                  </a:lnTo>
                  <a:cubicBezTo>
                    <a:pt x="2627" y="2544"/>
                    <a:pt x="2675" y="2308"/>
                    <a:pt x="2730" y="2072"/>
                  </a:cubicBezTo>
                  <a:cubicBezTo>
                    <a:pt x="2743" y="2014"/>
                    <a:pt x="2757" y="1957"/>
                    <a:pt x="2771" y="1899"/>
                  </a:cubicBezTo>
                  <a:close/>
                  <a:moveTo>
                    <a:pt x="1905" y="1595"/>
                  </a:moveTo>
                  <a:cubicBezTo>
                    <a:pt x="2167" y="1676"/>
                    <a:pt x="2426" y="1765"/>
                    <a:pt x="2682" y="1864"/>
                  </a:cubicBezTo>
                  <a:lnTo>
                    <a:pt x="2682" y="1864"/>
                  </a:lnTo>
                  <a:cubicBezTo>
                    <a:pt x="2662" y="1942"/>
                    <a:pt x="2643" y="2020"/>
                    <a:pt x="2626" y="2098"/>
                  </a:cubicBezTo>
                  <a:cubicBezTo>
                    <a:pt x="2570" y="2336"/>
                    <a:pt x="2520" y="2576"/>
                    <a:pt x="2477" y="2818"/>
                  </a:cubicBezTo>
                  <a:lnTo>
                    <a:pt x="2477" y="2818"/>
                  </a:lnTo>
                  <a:cubicBezTo>
                    <a:pt x="2209" y="2907"/>
                    <a:pt x="1940" y="2996"/>
                    <a:pt x="1672" y="3085"/>
                  </a:cubicBezTo>
                  <a:lnTo>
                    <a:pt x="1672" y="3085"/>
                  </a:lnTo>
                  <a:cubicBezTo>
                    <a:pt x="1526" y="2831"/>
                    <a:pt x="1378" y="2578"/>
                    <a:pt x="1230" y="2326"/>
                  </a:cubicBezTo>
                  <a:lnTo>
                    <a:pt x="1230" y="2326"/>
                  </a:lnTo>
                  <a:cubicBezTo>
                    <a:pt x="1373" y="2172"/>
                    <a:pt x="1516" y="2019"/>
                    <a:pt x="1658" y="1866"/>
                  </a:cubicBezTo>
                  <a:cubicBezTo>
                    <a:pt x="1740" y="1776"/>
                    <a:pt x="1823" y="1685"/>
                    <a:pt x="1905" y="1595"/>
                  </a:cubicBezTo>
                  <a:close/>
                  <a:moveTo>
                    <a:pt x="1147" y="2415"/>
                  </a:moveTo>
                  <a:cubicBezTo>
                    <a:pt x="1283" y="2651"/>
                    <a:pt x="1419" y="2888"/>
                    <a:pt x="1558" y="3123"/>
                  </a:cubicBezTo>
                  <a:lnTo>
                    <a:pt x="1558" y="3123"/>
                  </a:lnTo>
                  <a:cubicBezTo>
                    <a:pt x="1101" y="3274"/>
                    <a:pt x="645" y="3425"/>
                    <a:pt x="189" y="3576"/>
                  </a:cubicBezTo>
                  <a:lnTo>
                    <a:pt x="189" y="3576"/>
                  </a:lnTo>
                  <a:cubicBezTo>
                    <a:pt x="472" y="3162"/>
                    <a:pt x="806" y="2784"/>
                    <a:pt x="1147" y="2415"/>
                  </a:cubicBezTo>
                  <a:close/>
                  <a:moveTo>
                    <a:pt x="2456" y="2939"/>
                  </a:moveTo>
                  <a:cubicBezTo>
                    <a:pt x="2383" y="3368"/>
                    <a:pt x="2331" y="3801"/>
                    <a:pt x="2301" y="4235"/>
                  </a:cubicBezTo>
                  <a:lnTo>
                    <a:pt x="2301" y="4235"/>
                  </a:lnTo>
                  <a:cubicBezTo>
                    <a:pt x="2117" y="3878"/>
                    <a:pt x="1923" y="3527"/>
                    <a:pt x="1725" y="3178"/>
                  </a:cubicBezTo>
                  <a:lnTo>
                    <a:pt x="1725" y="3178"/>
                  </a:lnTo>
                  <a:cubicBezTo>
                    <a:pt x="1969" y="3098"/>
                    <a:pt x="2212" y="3019"/>
                    <a:pt x="2456" y="2939"/>
                  </a:cubicBezTo>
                  <a:close/>
                  <a:moveTo>
                    <a:pt x="2301" y="4238"/>
                  </a:moveTo>
                  <a:lnTo>
                    <a:pt x="2301" y="4238"/>
                  </a:lnTo>
                  <a:cubicBezTo>
                    <a:pt x="2301" y="4238"/>
                    <a:pt x="2301" y="4239"/>
                    <a:pt x="2301" y="4240"/>
                  </a:cubicBezTo>
                  <a:lnTo>
                    <a:pt x="2301" y="4240"/>
                  </a:lnTo>
                  <a:cubicBezTo>
                    <a:pt x="2301" y="4239"/>
                    <a:pt x="2300" y="4238"/>
                    <a:pt x="2300" y="4238"/>
                  </a:cubicBezTo>
                  <a:close/>
                  <a:moveTo>
                    <a:pt x="3105" y="0"/>
                  </a:moveTo>
                  <a:cubicBezTo>
                    <a:pt x="3084" y="0"/>
                    <a:pt x="3063" y="12"/>
                    <a:pt x="3056" y="38"/>
                  </a:cubicBezTo>
                  <a:cubicBezTo>
                    <a:pt x="3038" y="110"/>
                    <a:pt x="3033" y="218"/>
                    <a:pt x="2980" y="276"/>
                  </a:cubicBezTo>
                  <a:cubicBezTo>
                    <a:pt x="2910" y="351"/>
                    <a:pt x="2841" y="427"/>
                    <a:pt x="2771" y="506"/>
                  </a:cubicBezTo>
                  <a:cubicBezTo>
                    <a:pt x="2631" y="657"/>
                    <a:pt x="2492" y="808"/>
                    <a:pt x="2352" y="962"/>
                  </a:cubicBezTo>
                  <a:cubicBezTo>
                    <a:pt x="2195" y="1133"/>
                    <a:pt x="2037" y="1304"/>
                    <a:pt x="1880" y="1476"/>
                  </a:cubicBezTo>
                  <a:lnTo>
                    <a:pt x="1880" y="1476"/>
                  </a:lnTo>
                  <a:cubicBezTo>
                    <a:pt x="1436" y="1344"/>
                    <a:pt x="983" y="1240"/>
                    <a:pt x="524" y="1162"/>
                  </a:cubicBezTo>
                  <a:cubicBezTo>
                    <a:pt x="520" y="1162"/>
                    <a:pt x="517" y="1161"/>
                    <a:pt x="514" y="1161"/>
                  </a:cubicBezTo>
                  <a:cubicBezTo>
                    <a:pt x="476" y="1161"/>
                    <a:pt x="450" y="1204"/>
                    <a:pt x="472" y="1241"/>
                  </a:cubicBezTo>
                  <a:cubicBezTo>
                    <a:pt x="682" y="1601"/>
                    <a:pt x="889" y="1964"/>
                    <a:pt x="1097" y="2327"/>
                  </a:cubicBezTo>
                  <a:lnTo>
                    <a:pt x="1097" y="2327"/>
                  </a:lnTo>
                  <a:cubicBezTo>
                    <a:pt x="712" y="2746"/>
                    <a:pt x="333" y="3172"/>
                    <a:pt x="21" y="3648"/>
                  </a:cubicBezTo>
                  <a:cubicBezTo>
                    <a:pt x="1" y="3678"/>
                    <a:pt x="34" y="3717"/>
                    <a:pt x="65" y="3717"/>
                  </a:cubicBezTo>
                  <a:cubicBezTo>
                    <a:pt x="70" y="3717"/>
                    <a:pt x="75" y="3716"/>
                    <a:pt x="79" y="3714"/>
                  </a:cubicBezTo>
                  <a:cubicBezTo>
                    <a:pt x="590" y="3548"/>
                    <a:pt x="1101" y="3381"/>
                    <a:pt x="1612" y="3215"/>
                  </a:cubicBezTo>
                  <a:lnTo>
                    <a:pt x="1612" y="3215"/>
                  </a:lnTo>
                  <a:cubicBezTo>
                    <a:pt x="1821" y="3569"/>
                    <a:pt x="2036" y="3920"/>
                    <a:pt x="2259" y="4264"/>
                  </a:cubicBezTo>
                  <a:cubicBezTo>
                    <a:pt x="2265" y="4273"/>
                    <a:pt x="2272" y="4276"/>
                    <a:pt x="2279" y="4276"/>
                  </a:cubicBezTo>
                  <a:cubicBezTo>
                    <a:pt x="2287" y="4276"/>
                    <a:pt x="2295" y="4272"/>
                    <a:pt x="2299" y="4265"/>
                  </a:cubicBezTo>
                  <a:lnTo>
                    <a:pt x="2299" y="4265"/>
                  </a:lnTo>
                  <a:cubicBezTo>
                    <a:pt x="2299" y="4276"/>
                    <a:pt x="2298" y="4287"/>
                    <a:pt x="2297" y="4299"/>
                  </a:cubicBezTo>
                  <a:cubicBezTo>
                    <a:pt x="2296" y="4328"/>
                    <a:pt x="2321" y="4343"/>
                    <a:pt x="2347" y="4343"/>
                  </a:cubicBezTo>
                  <a:cubicBezTo>
                    <a:pt x="2369" y="4343"/>
                    <a:pt x="2392" y="4331"/>
                    <a:pt x="2393" y="4305"/>
                  </a:cubicBezTo>
                  <a:cubicBezTo>
                    <a:pt x="2431" y="3834"/>
                    <a:pt x="2486" y="3367"/>
                    <a:pt x="2564" y="2904"/>
                  </a:cubicBezTo>
                  <a:lnTo>
                    <a:pt x="2564" y="2904"/>
                  </a:lnTo>
                  <a:cubicBezTo>
                    <a:pt x="3034" y="2750"/>
                    <a:pt x="3505" y="2596"/>
                    <a:pt x="3974" y="2441"/>
                  </a:cubicBezTo>
                  <a:cubicBezTo>
                    <a:pt x="4021" y="2424"/>
                    <a:pt x="4024" y="2360"/>
                    <a:pt x="3980" y="2337"/>
                  </a:cubicBezTo>
                  <a:cubicBezTo>
                    <a:pt x="3596" y="2132"/>
                    <a:pt x="3202" y="1951"/>
                    <a:pt x="2798" y="1792"/>
                  </a:cubicBezTo>
                  <a:lnTo>
                    <a:pt x="2798" y="1792"/>
                  </a:lnTo>
                  <a:cubicBezTo>
                    <a:pt x="2865" y="1531"/>
                    <a:pt x="2940" y="1274"/>
                    <a:pt x="3015" y="1014"/>
                  </a:cubicBezTo>
                  <a:cubicBezTo>
                    <a:pt x="3105" y="697"/>
                    <a:pt x="3172" y="375"/>
                    <a:pt x="3152" y="43"/>
                  </a:cubicBezTo>
                  <a:cubicBezTo>
                    <a:pt x="3150" y="15"/>
                    <a:pt x="3128" y="0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3662455" y="-2787865"/>
              <a:ext cx="116312" cy="127231"/>
            </a:xfrm>
            <a:custGeom>
              <a:avLst/>
              <a:gdLst/>
              <a:ahLst/>
              <a:cxnLst/>
              <a:rect l="l" t="t" r="r" b="b"/>
              <a:pathLst>
                <a:path w="2599" h="2843" extrusionOk="0">
                  <a:moveTo>
                    <a:pt x="1536" y="1008"/>
                  </a:moveTo>
                  <a:cubicBezTo>
                    <a:pt x="1544" y="1011"/>
                    <a:pt x="1552" y="1014"/>
                    <a:pt x="1560" y="1017"/>
                  </a:cubicBezTo>
                  <a:lnTo>
                    <a:pt x="1560" y="1017"/>
                  </a:lnTo>
                  <a:cubicBezTo>
                    <a:pt x="1561" y="1025"/>
                    <a:pt x="1562" y="1033"/>
                    <a:pt x="1562" y="1041"/>
                  </a:cubicBezTo>
                  <a:lnTo>
                    <a:pt x="1562" y="1041"/>
                  </a:lnTo>
                  <a:cubicBezTo>
                    <a:pt x="1553" y="1030"/>
                    <a:pt x="1545" y="1019"/>
                    <a:pt x="1536" y="1008"/>
                  </a:cubicBezTo>
                  <a:close/>
                  <a:moveTo>
                    <a:pt x="2008" y="1367"/>
                  </a:moveTo>
                  <a:cubicBezTo>
                    <a:pt x="2005" y="1526"/>
                    <a:pt x="2003" y="1721"/>
                    <a:pt x="1949" y="1875"/>
                  </a:cubicBezTo>
                  <a:lnTo>
                    <a:pt x="1949" y="1875"/>
                  </a:lnTo>
                  <a:cubicBezTo>
                    <a:pt x="1949" y="1859"/>
                    <a:pt x="1949" y="1843"/>
                    <a:pt x="1950" y="1827"/>
                  </a:cubicBezTo>
                  <a:lnTo>
                    <a:pt x="1950" y="1827"/>
                  </a:lnTo>
                  <a:cubicBezTo>
                    <a:pt x="1973" y="1674"/>
                    <a:pt x="1992" y="1520"/>
                    <a:pt x="2008" y="1367"/>
                  </a:cubicBezTo>
                  <a:close/>
                  <a:moveTo>
                    <a:pt x="1625" y="1785"/>
                  </a:moveTo>
                  <a:lnTo>
                    <a:pt x="1625" y="1785"/>
                  </a:lnTo>
                  <a:cubicBezTo>
                    <a:pt x="1629" y="1821"/>
                    <a:pt x="1632" y="1857"/>
                    <a:pt x="1635" y="1894"/>
                  </a:cubicBezTo>
                  <a:lnTo>
                    <a:pt x="1635" y="1894"/>
                  </a:lnTo>
                  <a:cubicBezTo>
                    <a:pt x="1618" y="1859"/>
                    <a:pt x="1602" y="1824"/>
                    <a:pt x="1585" y="1789"/>
                  </a:cubicBezTo>
                  <a:lnTo>
                    <a:pt x="1585" y="1789"/>
                  </a:lnTo>
                  <a:cubicBezTo>
                    <a:pt x="1588" y="1789"/>
                    <a:pt x="1591" y="1789"/>
                    <a:pt x="1594" y="1789"/>
                  </a:cubicBezTo>
                  <a:cubicBezTo>
                    <a:pt x="1604" y="1789"/>
                    <a:pt x="1615" y="1788"/>
                    <a:pt x="1625" y="1785"/>
                  </a:cubicBezTo>
                  <a:close/>
                  <a:moveTo>
                    <a:pt x="1076" y="1621"/>
                  </a:moveTo>
                  <a:cubicBezTo>
                    <a:pt x="1150" y="1740"/>
                    <a:pt x="1227" y="1858"/>
                    <a:pt x="1306" y="1975"/>
                  </a:cubicBezTo>
                  <a:lnTo>
                    <a:pt x="1306" y="1975"/>
                  </a:lnTo>
                  <a:cubicBezTo>
                    <a:pt x="1254" y="1902"/>
                    <a:pt x="1203" y="1828"/>
                    <a:pt x="1154" y="1753"/>
                  </a:cubicBezTo>
                  <a:cubicBezTo>
                    <a:pt x="1143" y="1735"/>
                    <a:pt x="1114" y="1687"/>
                    <a:pt x="1076" y="1621"/>
                  </a:cubicBezTo>
                  <a:close/>
                  <a:moveTo>
                    <a:pt x="140" y="0"/>
                  </a:moveTo>
                  <a:cubicBezTo>
                    <a:pt x="72" y="0"/>
                    <a:pt x="1" y="72"/>
                    <a:pt x="29" y="145"/>
                  </a:cubicBezTo>
                  <a:cubicBezTo>
                    <a:pt x="159" y="476"/>
                    <a:pt x="334" y="785"/>
                    <a:pt x="552" y="1065"/>
                  </a:cubicBezTo>
                  <a:lnTo>
                    <a:pt x="552" y="1065"/>
                  </a:lnTo>
                  <a:cubicBezTo>
                    <a:pt x="637" y="1254"/>
                    <a:pt x="734" y="1437"/>
                    <a:pt x="837" y="1616"/>
                  </a:cubicBezTo>
                  <a:cubicBezTo>
                    <a:pt x="1074" y="2031"/>
                    <a:pt x="1363" y="2413"/>
                    <a:pt x="1686" y="2767"/>
                  </a:cubicBezTo>
                  <a:lnTo>
                    <a:pt x="1686" y="2767"/>
                  </a:lnTo>
                  <a:cubicBezTo>
                    <a:pt x="1687" y="2768"/>
                    <a:pt x="1688" y="2769"/>
                    <a:pt x="1689" y="2770"/>
                  </a:cubicBezTo>
                  <a:cubicBezTo>
                    <a:pt x="1694" y="2777"/>
                    <a:pt x="1700" y="2784"/>
                    <a:pt x="1707" y="2789"/>
                  </a:cubicBezTo>
                  <a:lnTo>
                    <a:pt x="1707" y="2789"/>
                  </a:lnTo>
                  <a:cubicBezTo>
                    <a:pt x="1714" y="2798"/>
                    <a:pt x="1722" y="2806"/>
                    <a:pt x="1729" y="2814"/>
                  </a:cubicBezTo>
                  <a:cubicBezTo>
                    <a:pt x="1749" y="2834"/>
                    <a:pt x="1771" y="2843"/>
                    <a:pt x="1793" y="2843"/>
                  </a:cubicBezTo>
                  <a:cubicBezTo>
                    <a:pt x="1854" y="2843"/>
                    <a:pt x="1910" y="2773"/>
                    <a:pt x="1895" y="2709"/>
                  </a:cubicBezTo>
                  <a:cubicBezTo>
                    <a:pt x="1887" y="2677"/>
                    <a:pt x="1879" y="2646"/>
                    <a:pt x="1869" y="2614"/>
                  </a:cubicBezTo>
                  <a:lnTo>
                    <a:pt x="1869" y="2614"/>
                  </a:lnTo>
                  <a:cubicBezTo>
                    <a:pt x="1867" y="2519"/>
                    <a:pt x="1864" y="2423"/>
                    <a:pt x="1860" y="2328"/>
                  </a:cubicBezTo>
                  <a:lnTo>
                    <a:pt x="1860" y="2328"/>
                  </a:lnTo>
                  <a:cubicBezTo>
                    <a:pt x="1864" y="2320"/>
                    <a:pt x="1867" y="2311"/>
                    <a:pt x="1869" y="2302"/>
                  </a:cubicBezTo>
                  <a:cubicBezTo>
                    <a:pt x="1870" y="2294"/>
                    <a:pt x="1872" y="2286"/>
                    <a:pt x="1874" y="2277"/>
                  </a:cubicBezTo>
                  <a:lnTo>
                    <a:pt x="1874" y="2277"/>
                  </a:lnTo>
                  <a:cubicBezTo>
                    <a:pt x="1882" y="2275"/>
                    <a:pt x="1890" y="2272"/>
                    <a:pt x="1898" y="2267"/>
                  </a:cubicBezTo>
                  <a:cubicBezTo>
                    <a:pt x="2165" y="2101"/>
                    <a:pt x="2180" y="1767"/>
                    <a:pt x="2203" y="1485"/>
                  </a:cubicBezTo>
                  <a:cubicBezTo>
                    <a:pt x="2211" y="1376"/>
                    <a:pt x="2217" y="1267"/>
                    <a:pt x="2221" y="1158"/>
                  </a:cubicBezTo>
                  <a:lnTo>
                    <a:pt x="2221" y="1158"/>
                  </a:lnTo>
                  <a:cubicBezTo>
                    <a:pt x="2231" y="1162"/>
                    <a:pt x="2242" y="1164"/>
                    <a:pt x="2254" y="1164"/>
                  </a:cubicBezTo>
                  <a:cubicBezTo>
                    <a:pt x="2259" y="1164"/>
                    <a:pt x="2265" y="1163"/>
                    <a:pt x="2270" y="1163"/>
                  </a:cubicBezTo>
                  <a:cubicBezTo>
                    <a:pt x="2331" y="1157"/>
                    <a:pt x="2392" y="1151"/>
                    <a:pt x="2453" y="1145"/>
                  </a:cubicBezTo>
                  <a:cubicBezTo>
                    <a:pt x="2561" y="1133"/>
                    <a:pt x="2598" y="988"/>
                    <a:pt x="2497" y="936"/>
                  </a:cubicBezTo>
                  <a:cubicBezTo>
                    <a:pt x="2409" y="890"/>
                    <a:pt x="2320" y="846"/>
                    <a:pt x="2230" y="805"/>
                  </a:cubicBezTo>
                  <a:lnTo>
                    <a:pt x="2230" y="805"/>
                  </a:lnTo>
                  <a:cubicBezTo>
                    <a:pt x="2231" y="658"/>
                    <a:pt x="2230" y="510"/>
                    <a:pt x="2226" y="363"/>
                  </a:cubicBezTo>
                  <a:cubicBezTo>
                    <a:pt x="2225" y="301"/>
                    <a:pt x="2176" y="269"/>
                    <a:pt x="2125" y="269"/>
                  </a:cubicBezTo>
                  <a:cubicBezTo>
                    <a:pt x="2088" y="269"/>
                    <a:pt x="2050" y="287"/>
                    <a:pt x="2029" y="323"/>
                  </a:cubicBezTo>
                  <a:cubicBezTo>
                    <a:pt x="1998" y="376"/>
                    <a:pt x="1967" y="430"/>
                    <a:pt x="1938" y="484"/>
                  </a:cubicBezTo>
                  <a:lnTo>
                    <a:pt x="1938" y="484"/>
                  </a:lnTo>
                  <a:cubicBezTo>
                    <a:pt x="1902" y="492"/>
                    <a:pt x="1870" y="517"/>
                    <a:pt x="1863" y="561"/>
                  </a:cubicBezTo>
                  <a:cubicBezTo>
                    <a:pt x="1859" y="589"/>
                    <a:pt x="1854" y="618"/>
                    <a:pt x="1850" y="647"/>
                  </a:cubicBezTo>
                  <a:lnTo>
                    <a:pt x="1850" y="647"/>
                  </a:lnTo>
                  <a:cubicBezTo>
                    <a:pt x="1803" y="629"/>
                    <a:pt x="1756" y="612"/>
                    <a:pt x="1708" y="595"/>
                  </a:cubicBezTo>
                  <a:lnTo>
                    <a:pt x="1708" y="595"/>
                  </a:lnTo>
                  <a:cubicBezTo>
                    <a:pt x="1689" y="565"/>
                    <a:pt x="1655" y="550"/>
                    <a:pt x="1621" y="550"/>
                  </a:cubicBezTo>
                  <a:cubicBezTo>
                    <a:pt x="1610" y="550"/>
                    <a:pt x="1599" y="552"/>
                    <a:pt x="1589" y="555"/>
                  </a:cubicBezTo>
                  <a:lnTo>
                    <a:pt x="1589" y="555"/>
                  </a:lnTo>
                  <a:cubicBezTo>
                    <a:pt x="1448" y="509"/>
                    <a:pt x="1305" y="468"/>
                    <a:pt x="1162" y="432"/>
                  </a:cubicBezTo>
                  <a:lnTo>
                    <a:pt x="1162" y="432"/>
                  </a:lnTo>
                  <a:cubicBezTo>
                    <a:pt x="1148" y="427"/>
                    <a:pt x="1133" y="423"/>
                    <a:pt x="1119" y="418"/>
                  </a:cubicBezTo>
                  <a:lnTo>
                    <a:pt x="1119" y="418"/>
                  </a:lnTo>
                  <a:cubicBezTo>
                    <a:pt x="1075" y="336"/>
                    <a:pt x="1029" y="255"/>
                    <a:pt x="982" y="174"/>
                  </a:cubicBezTo>
                  <a:cubicBezTo>
                    <a:pt x="963" y="142"/>
                    <a:pt x="929" y="128"/>
                    <a:pt x="895" y="128"/>
                  </a:cubicBezTo>
                  <a:cubicBezTo>
                    <a:pt x="835" y="128"/>
                    <a:pt x="774" y="171"/>
                    <a:pt x="785" y="241"/>
                  </a:cubicBezTo>
                  <a:cubicBezTo>
                    <a:pt x="788" y="261"/>
                    <a:pt x="791" y="281"/>
                    <a:pt x="795" y="301"/>
                  </a:cubicBezTo>
                  <a:lnTo>
                    <a:pt x="795" y="301"/>
                  </a:lnTo>
                  <a:cubicBezTo>
                    <a:pt x="775" y="289"/>
                    <a:pt x="754" y="278"/>
                    <a:pt x="732" y="267"/>
                  </a:cubicBezTo>
                  <a:cubicBezTo>
                    <a:pt x="715" y="259"/>
                    <a:pt x="698" y="255"/>
                    <a:pt x="681" y="255"/>
                  </a:cubicBezTo>
                  <a:cubicBezTo>
                    <a:pt x="648" y="255"/>
                    <a:pt x="619" y="270"/>
                    <a:pt x="598" y="294"/>
                  </a:cubicBezTo>
                  <a:lnTo>
                    <a:pt x="598" y="294"/>
                  </a:lnTo>
                  <a:cubicBezTo>
                    <a:pt x="560" y="275"/>
                    <a:pt x="522" y="256"/>
                    <a:pt x="484" y="238"/>
                  </a:cubicBezTo>
                  <a:lnTo>
                    <a:pt x="484" y="238"/>
                  </a:lnTo>
                  <a:cubicBezTo>
                    <a:pt x="456" y="204"/>
                    <a:pt x="427" y="170"/>
                    <a:pt x="398" y="136"/>
                  </a:cubicBezTo>
                  <a:cubicBezTo>
                    <a:pt x="389" y="127"/>
                    <a:pt x="378" y="123"/>
                    <a:pt x="368" y="123"/>
                  </a:cubicBezTo>
                  <a:cubicBezTo>
                    <a:pt x="348" y="123"/>
                    <a:pt x="328" y="136"/>
                    <a:pt x="319" y="155"/>
                  </a:cubicBezTo>
                  <a:lnTo>
                    <a:pt x="319" y="155"/>
                  </a:lnTo>
                  <a:cubicBezTo>
                    <a:pt x="282" y="113"/>
                    <a:pt x="244" y="71"/>
                    <a:pt x="206" y="29"/>
                  </a:cubicBezTo>
                  <a:cubicBezTo>
                    <a:pt x="188" y="9"/>
                    <a:pt x="16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3726184" y="-2760923"/>
              <a:ext cx="86686" cy="44484"/>
            </a:xfrm>
            <a:custGeom>
              <a:avLst/>
              <a:gdLst/>
              <a:ahLst/>
              <a:cxnLst/>
              <a:rect l="l" t="t" r="r" b="b"/>
              <a:pathLst>
                <a:path w="1937" h="994" extrusionOk="0">
                  <a:moveTo>
                    <a:pt x="680" y="1"/>
                  </a:moveTo>
                  <a:cubicBezTo>
                    <a:pt x="595" y="1"/>
                    <a:pt x="542" y="117"/>
                    <a:pt x="611" y="186"/>
                  </a:cubicBezTo>
                  <a:cubicBezTo>
                    <a:pt x="635" y="211"/>
                    <a:pt x="660" y="235"/>
                    <a:pt x="686" y="259"/>
                  </a:cubicBezTo>
                  <a:lnTo>
                    <a:pt x="686" y="259"/>
                  </a:lnTo>
                  <a:cubicBezTo>
                    <a:pt x="500" y="198"/>
                    <a:pt x="314" y="138"/>
                    <a:pt x="128" y="78"/>
                  </a:cubicBezTo>
                  <a:cubicBezTo>
                    <a:pt x="119" y="75"/>
                    <a:pt x="110" y="74"/>
                    <a:pt x="102" y="74"/>
                  </a:cubicBezTo>
                  <a:cubicBezTo>
                    <a:pt x="19" y="74"/>
                    <a:pt x="0" y="212"/>
                    <a:pt x="93" y="244"/>
                  </a:cubicBezTo>
                  <a:cubicBezTo>
                    <a:pt x="253" y="299"/>
                    <a:pt x="412" y="353"/>
                    <a:pt x="571" y="407"/>
                  </a:cubicBezTo>
                  <a:lnTo>
                    <a:pt x="571" y="407"/>
                  </a:lnTo>
                  <a:cubicBezTo>
                    <a:pt x="559" y="427"/>
                    <a:pt x="553" y="450"/>
                    <a:pt x="556" y="475"/>
                  </a:cubicBezTo>
                  <a:lnTo>
                    <a:pt x="556" y="475"/>
                  </a:lnTo>
                  <a:cubicBezTo>
                    <a:pt x="444" y="486"/>
                    <a:pt x="331" y="502"/>
                    <a:pt x="218" y="523"/>
                  </a:cubicBezTo>
                  <a:cubicBezTo>
                    <a:pt x="111" y="543"/>
                    <a:pt x="137" y="700"/>
                    <a:pt x="227" y="720"/>
                  </a:cubicBezTo>
                  <a:cubicBezTo>
                    <a:pt x="332" y="745"/>
                    <a:pt x="438" y="765"/>
                    <a:pt x="544" y="782"/>
                  </a:cubicBezTo>
                  <a:lnTo>
                    <a:pt x="544" y="782"/>
                  </a:lnTo>
                  <a:cubicBezTo>
                    <a:pt x="539" y="783"/>
                    <a:pt x="534" y="783"/>
                    <a:pt x="529" y="784"/>
                  </a:cubicBezTo>
                  <a:cubicBezTo>
                    <a:pt x="402" y="807"/>
                    <a:pt x="404" y="994"/>
                    <a:pt x="538" y="994"/>
                  </a:cubicBezTo>
                  <a:cubicBezTo>
                    <a:pt x="539" y="994"/>
                    <a:pt x="540" y="994"/>
                    <a:pt x="541" y="994"/>
                  </a:cubicBezTo>
                  <a:cubicBezTo>
                    <a:pt x="812" y="988"/>
                    <a:pt x="1077" y="942"/>
                    <a:pt x="1332" y="856"/>
                  </a:cubicBezTo>
                  <a:lnTo>
                    <a:pt x="1332" y="856"/>
                  </a:lnTo>
                  <a:cubicBezTo>
                    <a:pt x="1487" y="829"/>
                    <a:pt x="1642" y="803"/>
                    <a:pt x="1796" y="776"/>
                  </a:cubicBezTo>
                  <a:cubicBezTo>
                    <a:pt x="1796" y="775"/>
                    <a:pt x="1796" y="775"/>
                    <a:pt x="1796" y="775"/>
                  </a:cubicBezTo>
                  <a:lnTo>
                    <a:pt x="1796" y="775"/>
                  </a:lnTo>
                  <a:cubicBezTo>
                    <a:pt x="1805" y="773"/>
                    <a:pt x="1814" y="772"/>
                    <a:pt x="1823" y="770"/>
                  </a:cubicBezTo>
                  <a:cubicBezTo>
                    <a:pt x="1936" y="748"/>
                    <a:pt x="1907" y="565"/>
                    <a:pt x="1801" y="565"/>
                  </a:cubicBezTo>
                  <a:cubicBezTo>
                    <a:pt x="1796" y="565"/>
                    <a:pt x="1791" y="565"/>
                    <a:pt x="1785" y="566"/>
                  </a:cubicBezTo>
                  <a:cubicBezTo>
                    <a:pt x="1776" y="568"/>
                    <a:pt x="1768" y="569"/>
                    <a:pt x="1759" y="571"/>
                  </a:cubicBezTo>
                  <a:lnTo>
                    <a:pt x="1759" y="571"/>
                  </a:lnTo>
                  <a:cubicBezTo>
                    <a:pt x="1759" y="570"/>
                    <a:pt x="1759" y="570"/>
                    <a:pt x="1759" y="569"/>
                  </a:cubicBezTo>
                  <a:cubicBezTo>
                    <a:pt x="1726" y="576"/>
                    <a:pt x="1693" y="580"/>
                    <a:pt x="1661" y="583"/>
                  </a:cubicBezTo>
                  <a:lnTo>
                    <a:pt x="1661" y="583"/>
                  </a:lnTo>
                  <a:cubicBezTo>
                    <a:pt x="1657" y="581"/>
                    <a:pt x="1654" y="578"/>
                    <a:pt x="1651" y="576"/>
                  </a:cubicBezTo>
                  <a:lnTo>
                    <a:pt x="1651" y="576"/>
                  </a:lnTo>
                  <a:cubicBezTo>
                    <a:pt x="1651" y="576"/>
                    <a:pt x="1651" y="575"/>
                    <a:pt x="1651" y="575"/>
                  </a:cubicBezTo>
                  <a:cubicBezTo>
                    <a:pt x="1650" y="575"/>
                    <a:pt x="1649" y="574"/>
                    <a:pt x="1648" y="574"/>
                  </a:cubicBezTo>
                  <a:lnTo>
                    <a:pt x="1648" y="574"/>
                  </a:lnTo>
                  <a:cubicBezTo>
                    <a:pt x="1354" y="366"/>
                    <a:pt x="1049" y="178"/>
                    <a:pt x="730" y="14"/>
                  </a:cubicBezTo>
                  <a:cubicBezTo>
                    <a:pt x="712" y="5"/>
                    <a:pt x="695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3654757" y="-2738994"/>
              <a:ext cx="73663" cy="53121"/>
            </a:xfrm>
            <a:custGeom>
              <a:avLst/>
              <a:gdLst/>
              <a:ahLst/>
              <a:cxnLst/>
              <a:rect l="l" t="t" r="r" b="b"/>
              <a:pathLst>
                <a:path w="1646" h="1187" extrusionOk="0">
                  <a:moveTo>
                    <a:pt x="1056" y="849"/>
                  </a:moveTo>
                  <a:cubicBezTo>
                    <a:pt x="1028" y="857"/>
                    <a:pt x="1001" y="866"/>
                    <a:pt x="974" y="875"/>
                  </a:cubicBezTo>
                  <a:lnTo>
                    <a:pt x="974" y="875"/>
                  </a:lnTo>
                  <a:cubicBezTo>
                    <a:pt x="976" y="867"/>
                    <a:pt x="978" y="859"/>
                    <a:pt x="980" y="852"/>
                  </a:cubicBezTo>
                  <a:lnTo>
                    <a:pt x="980" y="852"/>
                  </a:lnTo>
                  <a:cubicBezTo>
                    <a:pt x="1005" y="850"/>
                    <a:pt x="1031" y="849"/>
                    <a:pt x="1056" y="849"/>
                  </a:cubicBezTo>
                  <a:close/>
                  <a:moveTo>
                    <a:pt x="1355" y="1"/>
                  </a:moveTo>
                  <a:cubicBezTo>
                    <a:pt x="1329" y="1"/>
                    <a:pt x="1301" y="11"/>
                    <a:pt x="1276" y="33"/>
                  </a:cubicBezTo>
                  <a:lnTo>
                    <a:pt x="1203" y="102"/>
                  </a:lnTo>
                  <a:lnTo>
                    <a:pt x="1203" y="102"/>
                  </a:lnTo>
                  <a:cubicBezTo>
                    <a:pt x="1200" y="102"/>
                    <a:pt x="1197" y="103"/>
                    <a:pt x="1195" y="104"/>
                  </a:cubicBezTo>
                  <a:lnTo>
                    <a:pt x="1195" y="104"/>
                  </a:lnTo>
                  <a:cubicBezTo>
                    <a:pt x="1175" y="71"/>
                    <a:pt x="1139" y="49"/>
                    <a:pt x="1102" y="49"/>
                  </a:cubicBezTo>
                  <a:cubicBezTo>
                    <a:pt x="1075" y="49"/>
                    <a:pt x="1047" y="60"/>
                    <a:pt x="1024" y="85"/>
                  </a:cubicBezTo>
                  <a:cubicBezTo>
                    <a:pt x="993" y="117"/>
                    <a:pt x="962" y="150"/>
                    <a:pt x="931" y="182"/>
                  </a:cubicBezTo>
                  <a:lnTo>
                    <a:pt x="931" y="182"/>
                  </a:lnTo>
                  <a:cubicBezTo>
                    <a:pt x="664" y="313"/>
                    <a:pt x="452" y="533"/>
                    <a:pt x="335" y="815"/>
                  </a:cubicBezTo>
                  <a:cubicBezTo>
                    <a:pt x="321" y="847"/>
                    <a:pt x="323" y="879"/>
                    <a:pt x="336" y="906"/>
                  </a:cubicBezTo>
                  <a:lnTo>
                    <a:pt x="336" y="906"/>
                  </a:lnTo>
                  <a:cubicBezTo>
                    <a:pt x="319" y="920"/>
                    <a:pt x="304" y="933"/>
                    <a:pt x="290" y="943"/>
                  </a:cubicBezTo>
                  <a:lnTo>
                    <a:pt x="290" y="943"/>
                  </a:lnTo>
                  <a:cubicBezTo>
                    <a:pt x="247" y="940"/>
                    <a:pt x="203" y="936"/>
                    <a:pt x="160" y="931"/>
                  </a:cubicBezTo>
                  <a:cubicBezTo>
                    <a:pt x="156" y="931"/>
                    <a:pt x="153" y="930"/>
                    <a:pt x="149" y="930"/>
                  </a:cubicBezTo>
                  <a:cubicBezTo>
                    <a:pt x="72" y="930"/>
                    <a:pt x="0" y="1013"/>
                    <a:pt x="53" y="1091"/>
                  </a:cubicBezTo>
                  <a:cubicBezTo>
                    <a:pt x="102" y="1160"/>
                    <a:pt x="158" y="1186"/>
                    <a:pt x="217" y="1186"/>
                  </a:cubicBezTo>
                  <a:cubicBezTo>
                    <a:pt x="259" y="1186"/>
                    <a:pt x="302" y="1173"/>
                    <a:pt x="344" y="1152"/>
                  </a:cubicBezTo>
                  <a:lnTo>
                    <a:pt x="344" y="1152"/>
                  </a:lnTo>
                  <a:cubicBezTo>
                    <a:pt x="363" y="1153"/>
                    <a:pt x="383" y="1153"/>
                    <a:pt x="402" y="1153"/>
                  </a:cubicBezTo>
                  <a:cubicBezTo>
                    <a:pt x="517" y="1153"/>
                    <a:pt x="632" y="1145"/>
                    <a:pt x="746" y="1129"/>
                  </a:cubicBezTo>
                  <a:lnTo>
                    <a:pt x="746" y="1129"/>
                  </a:lnTo>
                  <a:cubicBezTo>
                    <a:pt x="765" y="1145"/>
                    <a:pt x="790" y="1154"/>
                    <a:pt x="816" y="1154"/>
                  </a:cubicBezTo>
                  <a:cubicBezTo>
                    <a:pt x="827" y="1154"/>
                    <a:pt x="838" y="1153"/>
                    <a:pt x="849" y="1149"/>
                  </a:cubicBezTo>
                  <a:cubicBezTo>
                    <a:pt x="970" y="1110"/>
                    <a:pt x="1088" y="1070"/>
                    <a:pt x="1206" y="1022"/>
                  </a:cubicBezTo>
                  <a:lnTo>
                    <a:pt x="1206" y="1022"/>
                  </a:lnTo>
                  <a:cubicBezTo>
                    <a:pt x="1330" y="981"/>
                    <a:pt x="1452" y="930"/>
                    <a:pt x="1570" y="870"/>
                  </a:cubicBezTo>
                  <a:cubicBezTo>
                    <a:pt x="1646" y="832"/>
                    <a:pt x="1616" y="707"/>
                    <a:pt x="1535" y="693"/>
                  </a:cubicBezTo>
                  <a:cubicBezTo>
                    <a:pt x="1442" y="677"/>
                    <a:pt x="1346" y="665"/>
                    <a:pt x="1249" y="658"/>
                  </a:cubicBezTo>
                  <a:lnTo>
                    <a:pt x="1249" y="658"/>
                  </a:lnTo>
                  <a:cubicBezTo>
                    <a:pt x="1237" y="650"/>
                    <a:pt x="1224" y="644"/>
                    <a:pt x="1210" y="644"/>
                  </a:cubicBezTo>
                  <a:lnTo>
                    <a:pt x="1210" y="644"/>
                  </a:lnTo>
                  <a:cubicBezTo>
                    <a:pt x="1277" y="567"/>
                    <a:pt x="1326" y="473"/>
                    <a:pt x="1347" y="363"/>
                  </a:cubicBezTo>
                  <a:lnTo>
                    <a:pt x="1347" y="363"/>
                  </a:lnTo>
                  <a:cubicBezTo>
                    <a:pt x="1386" y="295"/>
                    <a:pt x="1420" y="225"/>
                    <a:pt x="1451" y="152"/>
                  </a:cubicBezTo>
                  <a:cubicBezTo>
                    <a:pt x="1487" y="70"/>
                    <a:pt x="1426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3722559" y="-2826174"/>
              <a:ext cx="59387" cy="80734"/>
            </a:xfrm>
            <a:custGeom>
              <a:avLst/>
              <a:gdLst/>
              <a:ahLst/>
              <a:cxnLst/>
              <a:rect l="l" t="t" r="r" b="b"/>
              <a:pathLst>
                <a:path w="1327" h="1804" extrusionOk="0">
                  <a:moveTo>
                    <a:pt x="1217" y="1"/>
                  </a:moveTo>
                  <a:cubicBezTo>
                    <a:pt x="1176" y="1"/>
                    <a:pt x="1135" y="23"/>
                    <a:pt x="1122" y="74"/>
                  </a:cubicBezTo>
                  <a:cubicBezTo>
                    <a:pt x="1092" y="190"/>
                    <a:pt x="1061" y="306"/>
                    <a:pt x="1030" y="421"/>
                  </a:cubicBezTo>
                  <a:lnTo>
                    <a:pt x="1030" y="421"/>
                  </a:lnTo>
                  <a:cubicBezTo>
                    <a:pt x="1015" y="467"/>
                    <a:pt x="999" y="513"/>
                    <a:pt x="982" y="558"/>
                  </a:cubicBezTo>
                  <a:lnTo>
                    <a:pt x="982" y="558"/>
                  </a:lnTo>
                  <a:cubicBezTo>
                    <a:pt x="961" y="536"/>
                    <a:pt x="932" y="521"/>
                    <a:pt x="902" y="521"/>
                  </a:cubicBezTo>
                  <a:cubicBezTo>
                    <a:pt x="877" y="521"/>
                    <a:pt x="853" y="531"/>
                    <a:pt x="834" y="556"/>
                  </a:cubicBezTo>
                  <a:cubicBezTo>
                    <a:pt x="806" y="594"/>
                    <a:pt x="778" y="632"/>
                    <a:pt x="750" y="669"/>
                  </a:cubicBezTo>
                  <a:lnTo>
                    <a:pt x="750" y="669"/>
                  </a:lnTo>
                  <a:cubicBezTo>
                    <a:pt x="756" y="650"/>
                    <a:pt x="762" y="631"/>
                    <a:pt x="767" y="612"/>
                  </a:cubicBezTo>
                  <a:cubicBezTo>
                    <a:pt x="789" y="534"/>
                    <a:pt x="724" y="483"/>
                    <a:pt x="659" y="483"/>
                  </a:cubicBezTo>
                  <a:cubicBezTo>
                    <a:pt x="621" y="483"/>
                    <a:pt x="584" y="500"/>
                    <a:pt x="564" y="539"/>
                  </a:cubicBezTo>
                  <a:cubicBezTo>
                    <a:pt x="450" y="761"/>
                    <a:pt x="332" y="980"/>
                    <a:pt x="222" y="1203"/>
                  </a:cubicBezTo>
                  <a:lnTo>
                    <a:pt x="222" y="1203"/>
                  </a:lnTo>
                  <a:cubicBezTo>
                    <a:pt x="168" y="1263"/>
                    <a:pt x="117" y="1325"/>
                    <a:pt x="67" y="1388"/>
                  </a:cubicBezTo>
                  <a:cubicBezTo>
                    <a:pt x="1" y="1473"/>
                    <a:pt x="69" y="1572"/>
                    <a:pt x="150" y="1572"/>
                  </a:cubicBezTo>
                  <a:cubicBezTo>
                    <a:pt x="176" y="1572"/>
                    <a:pt x="204" y="1561"/>
                    <a:pt x="229" y="1536"/>
                  </a:cubicBezTo>
                  <a:cubicBezTo>
                    <a:pt x="235" y="1530"/>
                    <a:pt x="240" y="1525"/>
                    <a:pt x="246" y="1519"/>
                  </a:cubicBezTo>
                  <a:lnTo>
                    <a:pt x="246" y="1519"/>
                  </a:lnTo>
                  <a:cubicBezTo>
                    <a:pt x="263" y="1538"/>
                    <a:pt x="286" y="1550"/>
                    <a:pt x="311" y="1550"/>
                  </a:cubicBezTo>
                  <a:cubicBezTo>
                    <a:pt x="330" y="1550"/>
                    <a:pt x="349" y="1543"/>
                    <a:pt x="369" y="1527"/>
                  </a:cubicBezTo>
                  <a:cubicBezTo>
                    <a:pt x="423" y="1482"/>
                    <a:pt x="475" y="1435"/>
                    <a:pt x="523" y="1385"/>
                  </a:cubicBezTo>
                  <a:lnTo>
                    <a:pt x="523" y="1385"/>
                  </a:lnTo>
                  <a:cubicBezTo>
                    <a:pt x="486" y="1484"/>
                    <a:pt x="460" y="1589"/>
                    <a:pt x="444" y="1696"/>
                  </a:cubicBezTo>
                  <a:cubicBezTo>
                    <a:pt x="438" y="1745"/>
                    <a:pt x="483" y="1803"/>
                    <a:pt x="532" y="1803"/>
                  </a:cubicBezTo>
                  <a:cubicBezTo>
                    <a:pt x="546" y="1803"/>
                    <a:pt x="561" y="1798"/>
                    <a:pt x="575" y="1786"/>
                  </a:cubicBezTo>
                  <a:cubicBezTo>
                    <a:pt x="662" y="1716"/>
                    <a:pt x="742" y="1640"/>
                    <a:pt x="815" y="1558"/>
                  </a:cubicBezTo>
                  <a:lnTo>
                    <a:pt x="815" y="1558"/>
                  </a:lnTo>
                  <a:cubicBezTo>
                    <a:pt x="827" y="1563"/>
                    <a:pt x="840" y="1565"/>
                    <a:pt x="853" y="1565"/>
                  </a:cubicBezTo>
                  <a:cubicBezTo>
                    <a:pt x="892" y="1565"/>
                    <a:pt x="931" y="1542"/>
                    <a:pt x="944" y="1490"/>
                  </a:cubicBezTo>
                  <a:cubicBezTo>
                    <a:pt x="958" y="1438"/>
                    <a:pt x="972" y="1387"/>
                    <a:pt x="985" y="1336"/>
                  </a:cubicBezTo>
                  <a:lnTo>
                    <a:pt x="985" y="1336"/>
                  </a:lnTo>
                  <a:cubicBezTo>
                    <a:pt x="1144" y="1096"/>
                    <a:pt x="1249" y="823"/>
                    <a:pt x="1293" y="530"/>
                  </a:cubicBezTo>
                  <a:cubicBezTo>
                    <a:pt x="1301" y="489"/>
                    <a:pt x="1273" y="446"/>
                    <a:pt x="1237" y="426"/>
                  </a:cubicBezTo>
                  <a:lnTo>
                    <a:pt x="1237" y="426"/>
                  </a:lnTo>
                  <a:cubicBezTo>
                    <a:pt x="1267" y="324"/>
                    <a:pt x="1293" y="220"/>
                    <a:pt x="1314" y="115"/>
                  </a:cubicBezTo>
                  <a:lnTo>
                    <a:pt x="1314" y="115"/>
                  </a:lnTo>
                  <a:cubicBezTo>
                    <a:pt x="1314" y="115"/>
                    <a:pt x="1314" y="115"/>
                    <a:pt x="1314" y="115"/>
                  </a:cubicBezTo>
                  <a:cubicBezTo>
                    <a:pt x="1327" y="43"/>
                    <a:pt x="1272" y="1"/>
                    <a:pt x="1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3744130" y="-2812211"/>
              <a:ext cx="30297" cy="28373"/>
            </a:xfrm>
            <a:custGeom>
              <a:avLst/>
              <a:gdLst/>
              <a:ahLst/>
              <a:cxnLst/>
              <a:rect l="l" t="t" r="r" b="b"/>
              <a:pathLst>
                <a:path w="677" h="634" extrusionOk="0">
                  <a:moveTo>
                    <a:pt x="521" y="0"/>
                  </a:moveTo>
                  <a:cubicBezTo>
                    <a:pt x="513" y="0"/>
                    <a:pt x="505" y="2"/>
                    <a:pt x="497" y="6"/>
                  </a:cubicBezTo>
                  <a:cubicBezTo>
                    <a:pt x="401" y="53"/>
                    <a:pt x="337" y="149"/>
                    <a:pt x="271" y="230"/>
                  </a:cubicBezTo>
                  <a:cubicBezTo>
                    <a:pt x="195" y="323"/>
                    <a:pt x="119" y="416"/>
                    <a:pt x="47" y="509"/>
                  </a:cubicBezTo>
                  <a:cubicBezTo>
                    <a:pt x="0" y="566"/>
                    <a:pt x="49" y="634"/>
                    <a:pt x="105" y="634"/>
                  </a:cubicBezTo>
                  <a:cubicBezTo>
                    <a:pt x="123" y="634"/>
                    <a:pt x="141" y="627"/>
                    <a:pt x="157" y="611"/>
                  </a:cubicBezTo>
                  <a:cubicBezTo>
                    <a:pt x="332" y="439"/>
                    <a:pt x="500" y="265"/>
                    <a:pt x="660" y="82"/>
                  </a:cubicBezTo>
                  <a:cubicBezTo>
                    <a:pt x="677" y="60"/>
                    <a:pt x="658" y="31"/>
                    <a:pt x="636" y="31"/>
                  </a:cubicBezTo>
                  <a:cubicBezTo>
                    <a:pt x="632" y="31"/>
                    <a:pt x="627" y="32"/>
                    <a:pt x="622" y="35"/>
                  </a:cubicBezTo>
                  <a:cubicBezTo>
                    <a:pt x="600" y="52"/>
                    <a:pt x="578" y="69"/>
                    <a:pt x="557" y="85"/>
                  </a:cubicBezTo>
                  <a:lnTo>
                    <a:pt x="557" y="85"/>
                  </a:lnTo>
                  <a:cubicBezTo>
                    <a:pt x="561" y="75"/>
                    <a:pt x="564" y="64"/>
                    <a:pt x="567" y="53"/>
                  </a:cubicBezTo>
                  <a:cubicBezTo>
                    <a:pt x="576" y="21"/>
                    <a:pt x="549" y="0"/>
                    <a:pt x="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3769997" y="-2829262"/>
              <a:ext cx="15261" cy="95502"/>
            </a:xfrm>
            <a:custGeom>
              <a:avLst/>
              <a:gdLst/>
              <a:ahLst/>
              <a:cxnLst/>
              <a:rect l="l" t="t" r="r" b="b"/>
              <a:pathLst>
                <a:path w="341" h="2134" extrusionOk="0">
                  <a:moveTo>
                    <a:pt x="326" y="1"/>
                  </a:moveTo>
                  <a:cubicBezTo>
                    <a:pt x="242" y="346"/>
                    <a:pt x="193" y="701"/>
                    <a:pt x="140" y="1056"/>
                  </a:cubicBezTo>
                  <a:cubicBezTo>
                    <a:pt x="91" y="1393"/>
                    <a:pt x="9" y="1742"/>
                    <a:pt x="1" y="2085"/>
                  </a:cubicBezTo>
                  <a:cubicBezTo>
                    <a:pt x="1" y="2118"/>
                    <a:pt x="26" y="2134"/>
                    <a:pt x="52" y="2134"/>
                  </a:cubicBezTo>
                  <a:cubicBezTo>
                    <a:pt x="76" y="2134"/>
                    <a:pt x="101" y="2120"/>
                    <a:pt x="108" y="2093"/>
                  </a:cubicBezTo>
                  <a:cubicBezTo>
                    <a:pt x="149" y="1928"/>
                    <a:pt x="158" y="1753"/>
                    <a:pt x="178" y="1585"/>
                  </a:cubicBezTo>
                  <a:cubicBezTo>
                    <a:pt x="201" y="1399"/>
                    <a:pt x="224" y="1213"/>
                    <a:pt x="248" y="1027"/>
                  </a:cubicBezTo>
                  <a:cubicBezTo>
                    <a:pt x="291" y="687"/>
                    <a:pt x="332" y="344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3719739" y="-2746960"/>
              <a:ext cx="47393" cy="108570"/>
            </a:xfrm>
            <a:custGeom>
              <a:avLst/>
              <a:gdLst/>
              <a:ahLst/>
              <a:cxnLst/>
              <a:rect l="l" t="t" r="r" b="b"/>
              <a:pathLst>
                <a:path w="1059" h="2426" extrusionOk="0">
                  <a:moveTo>
                    <a:pt x="1032" y="1"/>
                  </a:moveTo>
                  <a:cubicBezTo>
                    <a:pt x="1022" y="1"/>
                    <a:pt x="1013" y="7"/>
                    <a:pt x="1010" y="19"/>
                  </a:cubicBezTo>
                  <a:cubicBezTo>
                    <a:pt x="880" y="606"/>
                    <a:pt x="757" y="1193"/>
                    <a:pt x="644" y="1783"/>
                  </a:cubicBezTo>
                  <a:cubicBezTo>
                    <a:pt x="621" y="1917"/>
                    <a:pt x="595" y="2054"/>
                    <a:pt x="569" y="2187"/>
                  </a:cubicBezTo>
                  <a:cubicBezTo>
                    <a:pt x="563" y="2213"/>
                    <a:pt x="554" y="2240"/>
                    <a:pt x="539" y="2266"/>
                  </a:cubicBezTo>
                  <a:cubicBezTo>
                    <a:pt x="499" y="2248"/>
                    <a:pt x="475" y="2219"/>
                    <a:pt x="470" y="2176"/>
                  </a:cubicBezTo>
                  <a:cubicBezTo>
                    <a:pt x="444" y="2097"/>
                    <a:pt x="417" y="2016"/>
                    <a:pt x="388" y="1940"/>
                  </a:cubicBezTo>
                  <a:cubicBezTo>
                    <a:pt x="298" y="1670"/>
                    <a:pt x="223" y="1382"/>
                    <a:pt x="80" y="1135"/>
                  </a:cubicBezTo>
                  <a:cubicBezTo>
                    <a:pt x="74" y="1122"/>
                    <a:pt x="61" y="1116"/>
                    <a:pt x="47" y="1116"/>
                  </a:cubicBezTo>
                  <a:cubicBezTo>
                    <a:pt x="25" y="1116"/>
                    <a:pt x="1" y="1133"/>
                    <a:pt x="5" y="1158"/>
                  </a:cubicBezTo>
                  <a:cubicBezTo>
                    <a:pt x="54" y="1504"/>
                    <a:pt x="205" y="1841"/>
                    <a:pt x="319" y="2170"/>
                  </a:cubicBezTo>
                  <a:cubicBezTo>
                    <a:pt x="347" y="2259"/>
                    <a:pt x="388" y="2426"/>
                    <a:pt x="510" y="2426"/>
                  </a:cubicBezTo>
                  <a:cubicBezTo>
                    <a:pt x="511" y="2426"/>
                    <a:pt x="512" y="2426"/>
                    <a:pt x="513" y="2426"/>
                  </a:cubicBezTo>
                  <a:cubicBezTo>
                    <a:pt x="621" y="2426"/>
                    <a:pt x="667" y="2341"/>
                    <a:pt x="699" y="2248"/>
                  </a:cubicBezTo>
                  <a:cubicBezTo>
                    <a:pt x="755" y="2083"/>
                    <a:pt x="763" y="1882"/>
                    <a:pt x="795" y="1708"/>
                  </a:cubicBezTo>
                  <a:cubicBezTo>
                    <a:pt x="827" y="1522"/>
                    <a:pt x="859" y="1336"/>
                    <a:pt x="888" y="1150"/>
                  </a:cubicBezTo>
                  <a:cubicBezTo>
                    <a:pt x="949" y="778"/>
                    <a:pt x="1002" y="403"/>
                    <a:pt x="1057" y="28"/>
                  </a:cubicBezTo>
                  <a:cubicBezTo>
                    <a:pt x="1058" y="11"/>
                    <a:pt x="1045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3655518" y="-2786701"/>
              <a:ext cx="98142" cy="145938"/>
            </a:xfrm>
            <a:custGeom>
              <a:avLst/>
              <a:gdLst/>
              <a:ahLst/>
              <a:cxnLst/>
              <a:rect l="l" t="t" r="r" b="b"/>
              <a:pathLst>
                <a:path w="2193" h="3261" extrusionOk="0">
                  <a:moveTo>
                    <a:pt x="387" y="1"/>
                  </a:moveTo>
                  <a:cubicBezTo>
                    <a:pt x="322" y="1"/>
                    <a:pt x="260" y="12"/>
                    <a:pt x="207" y="41"/>
                  </a:cubicBezTo>
                  <a:cubicBezTo>
                    <a:pt x="1" y="154"/>
                    <a:pt x="204" y="497"/>
                    <a:pt x="274" y="622"/>
                  </a:cubicBezTo>
                  <a:cubicBezTo>
                    <a:pt x="443" y="933"/>
                    <a:pt x="617" y="1244"/>
                    <a:pt x="797" y="1552"/>
                  </a:cubicBezTo>
                  <a:cubicBezTo>
                    <a:pt x="975" y="1860"/>
                    <a:pt x="1158" y="2166"/>
                    <a:pt x="1344" y="2468"/>
                  </a:cubicBezTo>
                  <a:cubicBezTo>
                    <a:pt x="1434" y="2613"/>
                    <a:pt x="1524" y="2758"/>
                    <a:pt x="1614" y="2901"/>
                  </a:cubicBezTo>
                  <a:cubicBezTo>
                    <a:pt x="1684" y="3006"/>
                    <a:pt x="1745" y="3148"/>
                    <a:pt x="1852" y="3221"/>
                  </a:cubicBezTo>
                  <a:cubicBezTo>
                    <a:pt x="1889" y="3246"/>
                    <a:pt x="1925" y="3261"/>
                    <a:pt x="1962" y="3261"/>
                  </a:cubicBezTo>
                  <a:cubicBezTo>
                    <a:pt x="1989" y="3261"/>
                    <a:pt x="2017" y="3252"/>
                    <a:pt x="2044" y="3232"/>
                  </a:cubicBezTo>
                  <a:cubicBezTo>
                    <a:pt x="2134" y="3165"/>
                    <a:pt x="2091" y="2968"/>
                    <a:pt x="2097" y="2878"/>
                  </a:cubicBezTo>
                  <a:cubicBezTo>
                    <a:pt x="2111" y="2523"/>
                    <a:pt x="2192" y="2174"/>
                    <a:pt x="2169" y="1817"/>
                  </a:cubicBezTo>
                  <a:cubicBezTo>
                    <a:pt x="2169" y="1803"/>
                    <a:pt x="2159" y="1796"/>
                    <a:pt x="2148" y="1796"/>
                  </a:cubicBezTo>
                  <a:cubicBezTo>
                    <a:pt x="2139" y="1796"/>
                    <a:pt x="2130" y="1801"/>
                    <a:pt x="2128" y="1814"/>
                  </a:cubicBezTo>
                  <a:lnTo>
                    <a:pt x="2126" y="1814"/>
                  </a:lnTo>
                  <a:cubicBezTo>
                    <a:pt x="2076" y="2061"/>
                    <a:pt x="2062" y="2328"/>
                    <a:pt x="2062" y="2578"/>
                  </a:cubicBezTo>
                  <a:cubicBezTo>
                    <a:pt x="2062" y="2726"/>
                    <a:pt x="2053" y="2875"/>
                    <a:pt x="2030" y="3023"/>
                  </a:cubicBezTo>
                  <a:cubicBezTo>
                    <a:pt x="2017" y="3120"/>
                    <a:pt x="1989" y="3154"/>
                    <a:pt x="1955" y="3154"/>
                  </a:cubicBezTo>
                  <a:cubicBezTo>
                    <a:pt x="1883" y="3154"/>
                    <a:pt x="1785" y="2996"/>
                    <a:pt x="1748" y="2939"/>
                  </a:cubicBezTo>
                  <a:cubicBezTo>
                    <a:pt x="1454" y="2479"/>
                    <a:pt x="1172" y="2017"/>
                    <a:pt x="899" y="1546"/>
                  </a:cubicBezTo>
                  <a:cubicBezTo>
                    <a:pt x="765" y="1314"/>
                    <a:pt x="632" y="1076"/>
                    <a:pt x="498" y="840"/>
                  </a:cubicBezTo>
                  <a:cubicBezTo>
                    <a:pt x="446" y="744"/>
                    <a:pt x="50" y="134"/>
                    <a:pt x="306" y="110"/>
                  </a:cubicBezTo>
                  <a:cubicBezTo>
                    <a:pt x="331" y="108"/>
                    <a:pt x="356" y="106"/>
                    <a:pt x="380" y="106"/>
                  </a:cubicBezTo>
                  <a:cubicBezTo>
                    <a:pt x="594" y="106"/>
                    <a:pt x="808" y="201"/>
                    <a:pt x="1001" y="279"/>
                  </a:cubicBezTo>
                  <a:cubicBezTo>
                    <a:pt x="1274" y="390"/>
                    <a:pt x="1544" y="503"/>
                    <a:pt x="1817" y="602"/>
                  </a:cubicBezTo>
                  <a:cubicBezTo>
                    <a:pt x="1824" y="604"/>
                    <a:pt x="1831" y="606"/>
                    <a:pt x="1837" y="606"/>
                  </a:cubicBezTo>
                  <a:cubicBezTo>
                    <a:pt x="1888" y="606"/>
                    <a:pt x="1921" y="532"/>
                    <a:pt x="1864" y="509"/>
                  </a:cubicBezTo>
                  <a:cubicBezTo>
                    <a:pt x="1553" y="378"/>
                    <a:pt x="1236" y="262"/>
                    <a:pt x="922" y="142"/>
                  </a:cubicBezTo>
                  <a:cubicBezTo>
                    <a:pt x="781" y="89"/>
                    <a:pt x="569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3687651" y="-2775737"/>
              <a:ext cx="45200" cy="15932"/>
            </a:xfrm>
            <a:custGeom>
              <a:avLst/>
              <a:gdLst/>
              <a:ahLst/>
              <a:cxnLst/>
              <a:rect l="l" t="t" r="r" b="b"/>
              <a:pathLst>
                <a:path w="1010" h="356" extrusionOk="0">
                  <a:moveTo>
                    <a:pt x="150" y="1"/>
                  </a:moveTo>
                  <a:cubicBezTo>
                    <a:pt x="104" y="1"/>
                    <a:pt x="60" y="8"/>
                    <a:pt x="24" y="28"/>
                  </a:cubicBezTo>
                  <a:cubicBezTo>
                    <a:pt x="9" y="34"/>
                    <a:pt x="1" y="54"/>
                    <a:pt x="1" y="72"/>
                  </a:cubicBezTo>
                  <a:cubicBezTo>
                    <a:pt x="9" y="109"/>
                    <a:pt x="17" y="134"/>
                    <a:pt x="55" y="134"/>
                  </a:cubicBezTo>
                  <a:cubicBezTo>
                    <a:pt x="59" y="134"/>
                    <a:pt x="63" y="133"/>
                    <a:pt x="68" y="133"/>
                  </a:cubicBezTo>
                  <a:cubicBezTo>
                    <a:pt x="69" y="129"/>
                    <a:pt x="71" y="126"/>
                    <a:pt x="72" y="123"/>
                  </a:cubicBezTo>
                  <a:lnTo>
                    <a:pt x="72" y="123"/>
                  </a:lnTo>
                  <a:cubicBezTo>
                    <a:pt x="83" y="126"/>
                    <a:pt x="95" y="128"/>
                    <a:pt x="106" y="131"/>
                  </a:cubicBezTo>
                  <a:lnTo>
                    <a:pt x="106" y="131"/>
                  </a:lnTo>
                  <a:cubicBezTo>
                    <a:pt x="107" y="145"/>
                    <a:pt x="113" y="159"/>
                    <a:pt x="126" y="168"/>
                  </a:cubicBezTo>
                  <a:cubicBezTo>
                    <a:pt x="213" y="240"/>
                    <a:pt x="329" y="243"/>
                    <a:pt x="440" y="264"/>
                  </a:cubicBezTo>
                  <a:cubicBezTo>
                    <a:pt x="585" y="293"/>
                    <a:pt x="730" y="322"/>
                    <a:pt x="876" y="354"/>
                  </a:cubicBezTo>
                  <a:cubicBezTo>
                    <a:pt x="882" y="355"/>
                    <a:pt x="887" y="356"/>
                    <a:pt x="893" y="356"/>
                  </a:cubicBezTo>
                  <a:cubicBezTo>
                    <a:pt x="969" y="356"/>
                    <a:pt x="1009" y="232"/>
                    <a:pt x="928" y="203"/>
                  </a:cubicBezTo>
                  <a:cubicBezTo>
                    <a:pt x="921" y="200"/>
                    <a:pt x="914" y="198"/>
                    <a:pt x="907" y="195"/>
                  </a:cubicBezTo>
                  <a:lnTo>
                    <a:pt x="907" y="195"/>
                  </a:lnTo>
                  <a:cubicBezTo>
                    <a:pt x="907" y="195"/>
                    <a:pt x="908" y="194"/>
                    <a:pt x="908" y="194"/>
                  </a:cubicBezTo>
                  <a:cubicBezTo>
                    <a:pt x="905" y="193"/>
                    <a:pt x="902" y="193"/>
                    <a:pt x="899" y="192"/>
                  </a:cubicBezTo>
                  <a:lnTo>
                    <a:pt x="899" y="192"/>
                  </a:lnTo>
                  <a:cubicBezTo>
                    <a:pt x="751" y="138"/>
                    <a:pt x="604" y="93"/>
                    <a:pt x="454" y="57"/>
                  </a:cubicBezTo>
                  <a:cubicBezTo>
                    <a:pt x="370" y="37"/>
                    <a:pt x="25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3658248" y="-2790595"/>
              <a:ext cx="115730" cy="40859"/>
            </a:xfrm>
            <a:custGeom>
              <a:avLst/>
              <a:gdLst/>
              <a:ahLst/>
              <a:cxnLst/>
              <a:rect l="l" t="t" r="r" b="b"/>
              <a:pathLst>
                <a:path w="2586" h="913" extrusionOk="0">
                  <a:moveTo>
                    <a:pt x="468" y="0"/>
                  </a:moveTo>
                  <a:cubicBezTo>
                    <a:pt x="329" y="0"/>
                    <a:pt x="196" y="47"/>
                    <a:pt x="106" y="168"/>
                  </a:cubicBezTo>
                  <a:cubicBezTo>
                    <a:pt x="12" y="291"/>
                    <a:pt x="1" y="494"/>
                    <a:pt x="158" y="572"/>
                  </a:cubicBezTo>
                  <a:lnTo>
                    <a:pt x="167" y="564"/>
                  </a:lnTo>
                  <a:cubicBezTo>
                    <a:pt x="30" y="398"/>
                    <a:pt x="164" y="160"/>
                    <a:pt x="347" y="107"/>
                  </a:cubicBezTo>
                  <a:cubicBezTo>
                    <a:pt x="384" y="96"/>
                    <a:pt x="423" y="91"/>
                    <a:pt x="462" y="91"/>
                  </a:cubicBezTo>
                  <a:cubicBezTo>
                    <a:pt x="655" y="91"/>
                    <a:pt x="859" y="213"/>
                    <a:pt x="1021" y="288"/>
                  </a:cubicBezTo>
                  <a:cubicBezTo>
                    <a:pt x="1271" y="401"/>
                    <a:pt x="1524" y="509"/>
                    <a:pt x="1777" y="619"/>
                  </a:cubicBezTo>
                  <a:cubicBezTo>
                    <a:pt x="2009" y="721"/>
                    <a:pt x="2256" y="869"/>
                    <a:pt x="2506" y="913"/>
                  </a:cubicBezTo>
                  <a:cubicBezTo>
                    <a:pt x="2508" y="913"/>
                    <a:pt x="2510" y="913"/>
                    <a:pt x="2513" y="913"/>
                  </a:cubicBezTo>
                  <a:cubicBezTo>
                    <a:pt x="2553" y="913"/>
                    <a:pt x="2586" y="859"/>
                    <a:pt x="2547" y="831"/>
                  </a:cubicBezTo>
                  <a:cubicBezTo>
                    <a:pt x="2419" y="735"/>
                    <a:pt x="2268" y="683"/>
                    <a:pt x="2120" y="622"/>
                  </a:cubicBezTo>
                  <a:cubicBezTo>
                    <a:pt x="1945" y="546"/>
                    <a:pt x="1774" y="474"/>
                    <a:pt x="1600" y="401"/>
                  </a:cubicBezTo>
                  <a:cubicBezTo>
                    <a:pt x="1294" y="270"/>
                    <a:pt x="986" y="119"/>
                    <a:pt x="669" y="29"/>
                  </a:cubicBezTo>
                  <a:cubicBezTo>
                    <a:pt x="604" y="11"/>
                    <a:pt x="535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3657487" y="-2791624"/>
              <a:ext cx="39293" cy="25240"/>
            </a:xfrm>
            <a:custGeom>
              <a:avLst/>
              <a:gdLst/>
              <a:ahLst/>
              <a:cxnLst/>
              <a:rect l="l" t="t" r="r" b="b"/>
              <a:pathLst>
                <a:path w="878" h="564" extrusionOk="0">
                  <a:moveTo>
                    <a:pt x="489" y="0"/>
                  </a:moveTo>
                  <a:cubicBezTo>
                    <a:pt x="467" y="0"/>
                    <a:pt x="447" y="1"/>
                    <a:pt x="428" y="2"/>
                  </a:cubicBezTo>
                  <a:cubicBezTo>
                    <a:pt x="250" y="20"/>
                    <a:pt x="93" y="122"/>
                    <a:pt x="0" y="273"/>
                  </a:cubicBezTo>
                  <a:cubicBezTo>
                    <a:pt x="61" y="389"/>
                    <a:pt x="120" y="491"/>
                    <a:pt x="198" y="563"/>
                  </a:cubicBezTo>
                  <a:cubicBezTo>
                    <a:pt x="172" y="473"/>
                    <a:pt x="120" y="389"/>
                    <a:pt x="76" y="311"/>
                  </a:cubicBezTo>
                  <a:cubicBezTo>
                    <a:pt x="29" y="223"/>
                    <a:pt x="256" y="125"/>
                    <a:pt x="303" y="107"/>
                  </a:cubicBezTo>
                  <a:cubicBezTo>
                    <a:pt x="361" y="86"/>
                    <a:pt x="421" y="78"/>
                    <a:pt x="481" y="78"/>
                  </a:cubicBezTo>
                  <a:cubicBezTo>
                    <a:pt x="520" y="78"/>
                    <a:pt x="559" y="81"/>
                    <a:pt x="596" y="87"/>
                  </a:cubicBezTo>
                  <a:cubicBezTo>
                    <a:pt x="692" y="104"/>
                    <a:pt x="756" y="168"/>
                    <a:pt x="843" y="194"/>
                  </a:cubicBezTo>
                  <a:cubicBezTo>
                    <a:pt x="845" y="195"/>
                    <a:pt x="848" y="195"/>
                    <a:pt x="850" y="195"/>
                  </a:cubicBezTo>
                  <a:cubicBezTo>
                    <a:pt x="865" y="195"/>
                    <a:pt x="877" y="178"/>
                    <a:pt x="870" y="165"/>
                  </a:cubicBezTo>
                  <a:cubicBezTo>
                    <a:pt x="814" y="37"/>
                    <a:pt x="630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3657487" y="-2793056"/>
              <a:ext cx="27344" cy="17185"/>
            </a:xfrm>
            <a:custGeom>
              <a:avLst/>
              <a:gdLst/>
              <a:ahLst/>
              <a:cxnLst/>
              <a:rect l="l" t="t" r="r" b="b"/>
              <a:pathLst>
                <a:path w="611" h="384" extrusionOk="0">
                  <a:moveTo>
                    <a:pt x="304" y="0"/>
                  </a:moveTo>
                  <a:cubicBezTo>
                    <a:pt x="237" y="0"/>
                    <a:pt x="174" y="18"/>
                    <a:pt x="128" y="61"/>
                  </a:cubicBezTo>
                  <a:cubicBezTo>
                    <a:pt x="38" y="145"/>
                    <a:pt x="0" y="351"/>
                    <a:pt x="157" y="383"/>
                  </a:cubicBezTo>
                  <a:cubicBezTo>
                    <a:pt x="158" y="384"/>
                    <a:pt x="160" y="384"/>
                    <a:pt x="161" y="384"/>
                  </a:cubicBezTo>
                  <a:cubicBezTo>
                    <a:pt x="173" y="384"/>
                    <a:pt x="177" y="368"/>
                    <a:pt x="166" y="363"/>
                  </a:cubicBezTo>
                  <a:cubicBezTo>
                    <a:pt x="99" y="328"/>
                    <a:pt x="91" y="261"/>
                    <a:pt x="105" y="194"/>
                  </a:cubicBezTo>
                  <a:cubicBezTo>
                    <a:pt x="123" y="116"/>
                    <a:pt x="189" y="78"/>
                    <a:pt x="262" y="66"/>
                  </a:cubicBezTo>
                  <a:cubicBezTo>
                    <a:pt x="274" y="65"/>
                    <a:pt x="287" y="64"/>
                    <a:pt x="299" y="64"/>
                  </a:cubicBezTo>
                  <a:cubicBezTo>
                    <a:pt x="397" y="64"/>
                    <a:pt x="486" y="120"/>
                    <a:pt x="585" y="133"/>
                  </a:cubicBezTo>
                  <a:cubicBezTo>
                    <a:pt x="599" y="133"/>
                    <a:pt x="611" y="116"/>
                    <a:pt x="599" y="104"/>
                  </a:cubicBezTo>
                  <a:cubicBezTo>
                    <a:pt x="533" y="47"/>
                    <a:pt x="413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3660620" y="-2786075"/>
              <a:ext cx="12799" cy="9935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245" y="0"/>
                  </a:moveTo>
                  <a:cubicBezTo>
                    <a:pt x="166" y="0"/>
                    <a:pt x="89" y="14"/>
                    <a:pt x="12" y="30"/>
                  </a:cubicBezTo>
                  <a:cubicBezTo>
                    <a:pt x="0" y="105"/>
                    <a:pt x="6" y="163"/>
                    <a:pt x="9" y="221"/>
                  </a:cubicBezTo>
                  <a:lnTo>
                    <a:pt x="15" y="221"/>
                  </a:lnTo>
                  <a:cubicBezTo>
                    <a:pt x="18" y="190"/>
                    <a:pt x="21" y="158"/>
                    <a:pt x="23" y="123"/>
                  </a:cubicBezTo>
                  <a:cubicBezTo>
                    <a:pt x="29" y="85"/>
                    <a:pt x="23" y="62"/>
                    <a:pt x="67" y="59"/>
                  </a:cubicBezTo>
                  <a:cubicBezTo>
                    <a:pt x="137" y="53"/>
                    <a:pt x="207" y="41"/>
                    <a:pt x="271" y="21"/>
                  </a:cubicBezTo>
                  <a:cubicBezTo>
                    <a:pt x="285" y="18"/>
                    <a:pt x="279" y="1"/>
                    <a:pt x="268" y="1"/>
                  </a:cubicBezTo>
                  <a:cubicBezTo>
                    <a:pt x="260" y="0"/>
                    <a:pt x="253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3642674" y="-2750048"/>
              <a:ext cx="84314" cy="75632"/>
            </a:xfrm>
            <a:custGeom>
              <a:avLst/>
              <a:gdLst/>
              <a:ahLst/>
              <a:cxnLst/>
              <a:rect l="l" t="t" r="r" b="b"/>
              <a:pathLst>
                <a:path w="1884" h="1690" extrusionOk="0">
                  <a:moveTo>
                    <a:pt x="1323" y="0"/>
                  </a:moveTo>
                  <a:cubicBezTo>
                    <a:pt x="1315" y="0"/>
                    <a:pt x="1307" y="2"/>
                    <a:pt x="1299" y="7"/>
                  </a:cubicBezTo>
                  <a:cubicBezTo>
                    <a:pt x="1157" y="70"/>
                    <a:pt x="1058" y="207"/>
                    <a:pt x="956" y="323"/>
                  </a:cubicBezTo>
                  <a:cubicBezTo>
                    <a:pt x="846" y="448"/>
                    <a:pt x="738" y="579"/>
                    <a:pt x="631" y="710"/>
                  </a:cubicBezTo>
                  <a:cubicBezTo>
                    <a:pt x="416" y="977"/>
                    <a:pt x="218" y="1256"/>
                    <a:pt x="29" y="1544"/>
                  </a:cubicBezTo>
                  <a:cubicBezTo>
                    <a:pt x="0" y="1588"/>
                    <a:pt x="38" y="1646"/>
                    <a:pt x="84" y="1658"/>
                  </a:cubicBezTo>
                  <a:cubicBezTo>
                    <a:pt x="175" y="1680"/>
                    <a:pt x="268" y="1689"/>
                    <a:pt x="360" y="1689"/>
                  </a:cubicBezTo>
                  <a:cubicBezTo>
                    <a:pt x="557" y="1689"/>
                    <a:pt x="754" y="1646"/>
                    <a:pt x="942" y="1591"/>
                  </a:cubicBezTo>
                  <a:cubicBezTo>
                    <a:pt x="1244" y="1501"/>
                    <a:pt x="1538" y="1402"/>
                    <a:pt x="1855" y="1381"/>
                  </a:cubicBezTo>
                  <a:cubicBezTo>
                    <a:pt x="1881" y="1381"/>
                    <a:pt x="1884" y="1341"/>
                    <a:pt x="1857" y="1338"/>
                  </a:cubicBezTo>
                  <a:cubicBezTo>
                    <a:pt x="1781" y="1322"/>
                    <a:pt x="1706" y="1315"/>
                    <a:pt x="1630" y="1315"/>
                  </a:cubicBezTo>
                  <a:cubicBezTo>
                    <a:pt x="1209" y="1315"/>
                    <a:pt x="797" y="1530"/>
                    <a:pt x="373" y="1530"/>
                  </a:cubicBezTo>
                  <a:cubicBezTo>
                    <a:pt x="326" y="1530"/>
                    <a:pt x="280" y="1527"/>
                    <a:pt x="234" y="1522"/>
                  </a:cubicBezTo>
                  <a:lnTo>
                    <a:pt x="234" y="1522"/>
                  </a:lnTo>
                  <a:cubicBezTo>
                    <a:pt x="395" y="1277"/>
                    <a:pt x="564" y="1041"/>
                    <a:pt x="744" y="812"/>
                  </a:cubicBezTo>
                  <a:cubicBezTo>
                    <a:pt x="849" y="681"/>
                    <a:pt x="959" y="553"/>
                    <a:pt x="1070" y="425"/>
                  </a:cubicBezTo>
                  <a:cubicBezTo>
                    <a:pt x="1171" y="312"/>
                    <a:pt x="1299" y="204"/>
                    <a:pt x="1360" y="62"/>
                  </a:cubicBezTo>
                  <a:cubicBezTo>
                    <a:pt x="1374" y="27"/>
                    <a:pt x="1352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3664558" y="-2785672"/>
              <a:ext cx="95323" cy="136853"/>
            </a:xfrm>
            <a:custGeom>
              <a:avLst/>
              <a:gdLst/>
              <a:ahLst/>
              <a:cxnLst/>
              <a:rect l="l" t="t" r="r" b="b"/>
              <a:pathLst>
                <a:path w="2130" h="3058" extrusionOk="0">
                  <a:moveTo>
                    <a:pt x="1162" y="1631"/>
                  </a:moveTo>
                  <a:lnTo>
                    <a:pt x="1162" y="1631"/>
                  </a:lnTo>
                  <a:cubicBezTo>
                    <a:pt x="1176" y="1669"/>
                    <a:pt x="1191" y="1708"/>
                    <a:pt x="1205" y="1747"/>
                  </a:cubicBezTo>
                  <a:lnTo>
                    <a:pt x="1205" y="1747"/>
                  </a:lnTo>
                  <a:cubicBezTo>
                    <a:pt x="1201" y="1741"/>
                    <a:pt x="1198" y="1735"/>
                    <a:pt x="1194" y="1730"/>
                  </a:cubicBezTo>
                  <a:cubicBezTo>
                    <a:pt x="1182" y="1712"/>
                    <a:pt x="1168" y="1700"/>
                    <a:pt x="1153" y="1693"/>
                  </a:cubicBezTo>
                  <a:lnTo>
                    <a:pt x="1153" y="1693"/>
                  </a:lnTo>
                  <a:cubicBezTo>
                    <a:pt x="1156" y="1672"/>
                    <a:pt x="1159" y="1652"/>
                    <a:pt x="1162" y="1631"/>
                  </a:cubicBezTo>
                  <a:close/>
                  <a:moveTo>
                    <a:pt x="1618" y="263"/>
                  </a:moveTo>
                  <a:cubicBezTo>
                    <a:pt x="1685" y="649"/>
                    <a:pt x="1729" y="1039"/>
                    <a:pt x="1749" y="1430"/>
                  </a:cubicBezTo>
                  <a:lnTo>
                    <a:pt x="1749" y="1430"/>
                  </a:lnTo>
                  <a:cubicBezTo>
                    <a:pt x="1737" y="1501"/>
                    <a:pt x="1727" y="1573"/>
                    <a:pt x="1719" y="1646"/>
                  </a:cubicBezTo>
                  <a:lnTo>
                    <a:pt x="1719" y="1646"/>
                  </a:lnTo>
                  <a:cubicBezTo>
                    <a:pt x="1712" y="1645"/>
                    <a:pt x="1706" y="1644"/>
                    <a:pt x="1699" y="1644"/>
                  </a:cubicBezTo>
                  <a:cubicBezTo>
                    <a:pt x="1653" y="1644"/>
                    <a:pt x="1608" y="1670"/>
                    <a:pt x="1601" y="1727"/>
                  </a:cubicBezTo>
                  <a:cubicBezTo>
                    <a:pt x="1583" y="1888"/>
                    <a:pt x="1572" y="2050"/>
                    <a:pt x="1570" y="2212"/>
                  </a:cubicBezTo>
                  <a:lnTo>
                    <a:pt x="1570" y="2212"/>
                  </a:lnTo>
                  <a:cubicBezTo>
                    <a:pt x="1515" y="2075"/>
                    <a:pt x="1459" y="1939"/>
                    <a:pt x="1403" y="1803"/>
                  </a:cubicBezTo>
                  <a:lnTo>
                    <a:pt x="1403" y="1803"/>
                  </a:lnTo>
                  <a:cubicBezTo>
                    <a:pt x="1423" y="1787"/>
                    <a:pt x="1439" y="1766"/>
                    <a:pt x="1447" y="1741"/>
                  </a:cubicBezTo>
                  <a:cubicBezTo>
                    <a:pt x="1508" y="1550"/>
                    <a:pt x="1528" y="1352"/>
                    <a:pt x="1517" y="1151"/>
                  </a:cubicBezTo>
                  <a:cubicBezTo>
                    <a:pt x="1510" y="1045"/>
                    <a:pt x="1496" y="858"/>
                    <a:pt x="1432" y="730"/>
                  </a:cubicBezTo>
                  <a:lnTo>
                    <a:pt x="1432" y="730"/>
                  </a:lnTo>
                  <a:cubicBezTo>
                    <a:pt x="1455" y="563"/>
                    <a:pt x="1500" y="342"/>
                    <a:pt x="1618" y="263"/>
                  </a:cubicBezTo>
                  <a:close/>
                  <a:moveTo>
                    <a:pt x="1300" y="2254"/>
                  </a:moveTo>
                  <a:cubicBezTo>
                    <a:pt x="1328" y="2297"/>
                    <a:pt x="1357" y="2340"/>
                    <a:pt x="1385" y="2383"/>
                  </a:cubicBezTo>
                  <a:lnTo>
                    <a:pt x="1385" y="2383"/>
                  </a:lnTo>
                  <a:cubicBezTo>
                    <a:pt x="1384" y="2383"/>
                    <a:pt x="1382" y="2384"/>
                    <a:pt x="1381" y="2384"/>
                  </a:cubicBezTo>
                  <a:lnTo>
                    <a:pt x="1381" y="2384"/>
                  </a:lnTo>
                  <a:cubicBezTo>
                    <a:pt x="1357" y="2348"/>
                    <a:pt x="1333" y="2311"/>
                    <a:pt x="1310" y="2275"/>
                  </a:cubicBezTo>
                  <a:lnTo>
                    <a:pt x="1310" y="2275"/>
                  </a:lnTo>
                  <a:cubicBezTo>
                    <a:pt x="1306" y="2268"/>
                    <a:pt x="1303" y="2261"/>
                    <a:pt x="1300" y="2254"/>
                  </a:cubicBezTo>
                  <a:close/>
                  <a:moveTo>
                    <a:pt x="1709" y="0"/>
                  </a:moveTo>
                  <a:cubicBezTo>
                    <a:pt x="1707" y="0"/>
                    <a:pt x="1705" y="0"/>
                    <a:pt x="1703" y="0"/>
                  </a:cubicBezTo>
                  <a:cubicBezTo>
                    <a:pt x="1389" y="0"/>
                    <a:pt x="1276" y="323"/>
                    <a:pt x="1219" y="585"/>
                  </a:cubicBezTo>
                  <a:lnTo>
                    <a:pt x="1219" y="585"/>
                  </a:lnTo>
                  <a:cubicBezTo>
                    <a:pt x="1086" y="596"/>
                    <a:pt x="1033" y="788"/>
                    <a:pt x="1014" y="913"/>
                  </a:cubicBezTo>
                  <a:cubicBezTo>
                    <a:pt x="993" y="1063"/>
                    <a:pt x="972" y="1215"/>
                    <a:pt x="951" y="1366"/>
                  </a:cubicBezTo>
                  <a:lnTo>
                    <a:pt x="951" y="1366"/>
                  </a:lnTo>
                  <a:cubicBezTo>
                    <a:pt x="782" y="1045"/>
                    <a:pt x="614" y="725"/>
                    <a:pt x="447" y="404"/>
                  </a:cubicBezTo>
                  <a:cubicBezTo>
                    <a:pt x="429" y="371"/>
                    <a:pt x="403" y="353"/>
                    <a:pt x="375" y="347"/>
                  </a:cubicBezTo>
                  <a:lnTo>
                    <a:pt x="375" y="347"/>
                  </a:lnTo>
                  <a:cubicBezTo>
                    <a:pt x="370" y="336"/>
                    <a:pt x="365" y="325"/>
                    <a:pt x="361" y="313"/>
                  </a:cubicBezTo>
                  <a:lnTo>
                    <a:pt x="361" y="313"/>
                  </a:lnTo>
                  <a:cubicBezTo>
                    <a:pt x="464" y="330"/>
                    <a:pt x="561" y="390"/>
                    <a:pt x="647" y="463"/>
                  </a:cubicBezTo>
                  <a:lnTo>
                    <a:pt x="647" y="463"/>
                  </a:lnTo>
                  <a:cubicBezTo>
                    <a:pt x="706" y="548"/>
                    <a:pt x="761" y="636"/>
                    <a:pt x="810" y="724"/>
                  </a:cubicBezTo>
                  <a:cubicBezTo>
                    <a:pt x="828" y="756"/>
                    <a:pt x="857" y="769"/>
                    <a:pt x="887" y="769"/>
                  </a:cubicBezTo>
                  <a:cubicBezTo>
                    <a:pt x="918" y="769"/>
                    <a:pt x="949" y="755"/>
                    <a:pt x="971" y="732"/>
                  </a:cubicBezTo>
                  <a:lnTo>
                    <a:pt x="971" y="732"/>
                  </a:lnTo>
                  <a:cubicBezTo>
                    <a:pt x="1050" y="715"/>
                    <a:pt x="1111" y="599"/>
                    <a:pt x="1038" y="516"/>
                  </a:cubicBezTo>
                  <a:lnTo>
                    <a:pt x="1038" y="516"/>
                  </a:lnTo>
                  <a:lnTo>
                    <a:pt x="1040" y="515"/>
                  </a:lnTo>
                  <a:cubicBezTo>
                    <a:pt x="1021" y="494"/>
                    <a:pt x="1002" y="473"/>
                    <a:pt x="983" y="452"/>
                  </a:cubicBezTo>
                  <a:lnTo>
                    <a:pt x="983" y="452"/>
                  </a:lnTo>
                  <a:cubicBezTo>
                    <a:pt x="875" y="328"/>
                    <a:pt x="766" y="206"/>
                    <a:pt x="656" y="85"/>
                  </a:cubicBezTo>
                  <a:lnTo>
                    <a:pt x="656" y="85"/>
                  </a:lnTo>
                  <a:cubicBezTo>
                    <a:pt x="656" y="85"/>
                    <a:pt x="656" y="85"/>
                    <a:pt x="656" y="85"/>
                  </a:cubicBezTo>
                  <a:cubicBezTo>
                    <a:pt x="632" y="57"/>
                    <a:pt x="605" y="46"/>
                    <a:pt x="579" y="46"/>
                  </a:cubicBezTo>
                  <a:cubicBezTo>
                    <a:pt x="543" y="46"/>
                    <a:pt x="509" y="68"/>
                    <a:pt x="486" y="99"/>
                  </a:cubicBezTo>
                  <a:lnTo>
                    <a:pt x="486" y="99"/>
                  </a:lnTo>
                  <a:cubicBezTo>
                    <a:pt x="424" y="79"/>
                    <a:pt x="359" y="68"/>
                    <a:pt x="291" y="68"/>
                  </a:cubicBezTo>
                  <a:cubicBezTo>
                    <a:pt x="244" y="68"/>
                    <a:pt x="197" y="73"/>
                    <a:pt x="148" y="85"/>
                  </a:cubicBezTo>
                  <a:cubicBezTo>
                    <a:pt x="87" y="99"/>
                    <a:pt x="46" y="181"/>
                    <a:pt x="69" y="239"/>
                  </a:cubicBezTo>
                  <a:cubicBezTo>
                    <a:pt x="75" y="254"/>
                    <a:pt x="81" y="269"/>
                    <a:pt x="88" y="284"/>
                  </a:cubicBezTo>
                  <a:lnTo>
                    <a:pt x="88" y="284"/>
                  </a:lnTo>
                  <a:cubicBezTo>
                    <a:pt x="35" y="316"/>
                    <a:pt x="0" y="386"/>
                    <a:pt x="34" y="457"/>
                  </a:cubicBezTo>
                  <a:cubicBezTo>
                    <a:pt x="35" y="457"/>
                    <a:pt x="35" y="458"/>
                    <a:pt x="35" y="459"/>
                  </a:cubicBezTo>
                  <a:lnTo>
                    <a:pt x="35" y="459"/>
                  </a:lnTo>
                  <a:cubicBezTo>
                    <a:pt x="35" y="459"/>
                    <a:pt x="35" y="459"/>
                    <a:pt x="34" y="460"/>
                  </a:cubicBezTo>
                  <a:cubicBezTo>
                    <a:pt x="40" y="471"/>
                    <a:pt x="46" y="483"/>
                    <a:pt x="52" y="495"/>
                  </a:cubicBezTo>
                  <a:lnTo>
                    <a:pt x="52" y="495"/>
                  </a:lnTo>
                  <a:cubicBezTo>
                    <a:pt x="117" y="629"/>
                    <a:pt x="185" y="762"/>
                    <a:pt x="256" y="893"/>
                  </a:cubicBezTo>
                  <a:lnTo>
                    <a:pt x="256" y="893"/>
                  </a:lnTo>
                  <a:cubicBezTo>
                    <a:pt x="317" y="1014"/>
                    <a:pt x="379" y="1135"/>
                    <a:pt x="441" y="1256"/>
                  </a:cubicBezTo>
                  <a:cubicBezTo>
                    <a:pt x="454" y="1280"/>
                    <a:pt x="470" y="1296"/>
                    <a:pt x="489" y="1305"/>
                  </a:cubicBezTo>
                  <a:lnTo>
                    <a:pt x="489" y="1305"/>
                  </a:lnTo>
                  <a:cubicBezTo>
                    <a:pt x="509" y="1338"/>
                    <a:pt x="529" y="1371"/>
                    <a:pt x="549" y="1404"/>
                  </a:cubicBezTo>
                  <a:cubicBezTo>
                    <a:pt x="572" y="1442"/>
                    <a:pt x="609" y="1458"/>
                    <a:pt x="647" y="1458"/>
                  </a:cubicBezTo>
                  <a:cubicBezTo>
                    <a:pt x="670" y="1458"/>
                    <a:pt x="693" y="1452"/>
                    <a:pt x="713" y="1442"/>
                  </a:cubicBezTo>
                  <a:lnTo>
                    <a:pt x="713" y="1442"/>
                  </a:lnTo>
                  <a:cubicBezTo>
                    <a:pt x="780" y="1571"/>
                    <a:pt x="848" y="1700"/>
                    <a:pt x="915" y="1829"/>
                  </a:cubicBezTo>
                  <a:cubicBezTo>
                    <a:pt x="935" y="1867"/>
                    <a:pt x="973" y="1885"/>
                    <a:pt x="1012" y="1885"/>
                  </a:cubicBezTo>
                  <a:lnTo>
                    <a:pt x="1012" y="1885"/>
                  </a:lnTo>
                  <a:cubicBezTo>
                    <a:pt x="1012" y="1887"/>
                    <a:pt x="1012" y="1889"/>
                    <a:pt x="1012" y="1890"/>
                  </a:cubicBezTo>
                  <a:lnTo>
                    <a:pt x="1012" y="1890"/>
                  </a:lnTo>
                  <a:cubicBezTo>
                    <a:pt x="943" y="1892"/>
                    <a:pt x="877" y="1972"/>
                    <a:pt x="918" y="2055"/>
                  </a:cubicBezTo>
                  <a:cubicBezTo>
                    <a:pt x="1043" y="2317"/>
                    <a:pt x="1208" y="2556"/>
                    <a:pt x="1400" y="2773"/>
                  </a:cubicBezTo>
                  <a:lnTo>
                    <a:pt x="1400" y="2773"/>
                  </a:lnTo>
                  <a:cubicBezTo>
                    <a:pt x="1449" y="2867"/>
                    <a:pt x="1512" y="2952"/>
                    <a:pt x="1589" y="3029"/>
                  </a:cubicBezTo>
                  <a:cubicBezTo>
                    <a:pt x="1608" y="3049"/>
                    <a:pt x="1634" y="3058"/>
                    <a:pt x="1660" y="3058"/>
                  </a:cubicBezTo>
                  <a:cubicBezTo>
                    <a:pt x="1710" y="3058"/>
                    <a:pt x="1761" y="3024"/>
                    <a:pt x="1767" y="2971"/>
                  </a:cubicBezTo>
                  <a:cubicBezTo>
                    <a:pt x="1769" y="2951"/>
                    <a:pt x="1772" y="2931"/>
                    <a:pt x="1774" y="2911"/>
                  </a:cubicBezTo>
                  <a:lnTo>
                    <a:pt x="1774" y="2911"/>
                  </a:lnTo>
                  <a:cubicBezTo>
                    <a:pt x="1796" y="2897"/>
                    <a:pt x="1814" y="2874"/>
                    <a:pt x="1819" y="2840"/>
                  </a:cubicBezTo>
                  <a:cubicBezTo>
                    <a:pt x="1833" y="2750"/>
                    <a:pt x="1847" y="2661"/>
                    <a:pt x="1861" y="2571"/>
                  </a:cubicBezTo>
                  <a:lnTo>
                    <a:pt x="1861" y="2571"/>
                  </a:lnTo>
                  <a:cubicBezTo>
                    <a:pt x="1862" y="2571"/>
                    <a:pt x="1864" y="2571"/>
                    <a:pt x="1866" y="2571"/>
                  </a:cubicBezTo>
                  <a:cubicBezTo>
                    <a:pt x="1920" y="2571"/>
                    <a:pt x="1974" y="2533"/>
                    <a:pt x="1979" y="2456"/>
                  </a:cubicBezTo>
                  <a:cubicBezTo>
                    <a:pt x="1991" y="2218"/>
                    <a:pt x="1995" y="1979"/>
                    <a:pt x="1990" y="1741"/>
                  </a:cubicBezTo>
                  <a:lnTo>
                    <a:pt x="1990" y="1741"/>
                  </a:lnTo>
                  <a:cubicBezTo>
                    <a:pt x="2032" y="1474"/>
                    <a:pt x="2074" y="1206"/>
                    <a:pt x="2118" y="939"/>
                  </a:cubicBezTo>
                  <a:cubicBezTo>
                    <a:pt x="2130" y="863"/>
                    <a:pt x="2061" y="804"/>
                    <a:pt x="1997" y="804"/>
                  </a:cubicBezTo>
                  <a:cubicBezTo>
                    <a:pt x="1972" y="804"/>
                    <a:pt x="1949" y="813"/>
                    <a:pt x="1930" y="832"/>
                  </a:cubicBezTo>
                  <a:lnTo>
                    <a:pt x="1930" y="832"/>
                  </a:lnTo>
                  <a:cubicBezTo>
                    <a:pt x="1902" y="580"/>
                    <a:pt x="1865" y="329"/>
                    <a:pt x="1819" y="79"/>
                  </a:cubicBezTo>
                  <a:cubicBezTo>
                    <a:pt x="1808" y="31"/>
                    <a:pt x="1754" y="0"/>
                    <a:pt x="1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3655518" y="-2707935"/>
              <a:ext cx="53972" cy="27031"/>
            </a:xfrm>
            <a:custGeom>
              <a:avLst/>
              <a:gdLst/>
              <a:ahLst/>
              <a:cxnLst/>
              <a:rect l="l" t="t" r="r" b="b"/>
              <a:pathLst>
                <a:path w="1206" h="604" extrusionOk="0">
                  <a:moveTo>
                    <a:pt x="751" y="1"/>
                  </a:moveTo>
                  <a:cubicBezTo>
                    <a:pt x="710" y="1"/>
                    <a:pt x="692" y="61"/>
                    <a:pt x="733" y="80"/>
                  </a:cubicBezTo>
                  <a:lnTo>
                    <a:pt x="730" y="80"/>
                  </a:lnTo>
                  <a:cubicBezTo>
                    <a:pt x="727" y="103"/>
                    <a:pt x="722" y="124"/>
                    <a:pt x="719" y="147"/>
                  </a:cubicBezTo>
                  <a:cubicBezTo>
                    <a:pt x="687" y="164"/>
                    <a:pt x="652" y="173"/>
                    <a:pt x="617" y="173"/>
                  </a:cubicBezTo>
                  <a:cubicBezTo>
                    <a:pt x="568" y="182"/>
                    <a:pt x="521" y="190"/>
                    <a:pt x="472" y="196"/>
                  </a:cubicBezTo>
                  <a:cubicBezTo>
                    <a:pt x="361" y="211"/>
                    <a:pt x="251" y="231"/>
                    <a:pt x="140" y="243"/>
                  </a:cubicBezTo>
                  <a:cubicBezTo>
                    <a:pt x="30" y="254"/>
                    <a:pt x="1" y="435"/>
                    <a:pt x="123" y="446"/>
                  </a:cubicBezTo>
                  <a:cubicBezTo>
                    <a:pt x="155" y="449"/>
                    <a:pt x="187" y="452"/>
                    <a:pt x="220" y="453"/>
                  </a:cubicBezTo>
                  <a:lnTo>
                    <a:pt x="220" y="453"/>
                  </a:lnTo>
                  <a:cubicBezTo>
                    <a:pt x="207" y="514"/>
                    <a:pt x="235" y="585"/>
                    <a:pt x="309" y="594"/>
                  </a:cubicBezTo>
                  <a:cubicBezTo>
                    <a:pt x="360" y="600"/>
                    <a:pt x="411" y="603"/>
                    <a:pt x="461" y="603"/>
                  </a:cubicBezTo>
                  <a:cubicBezTo>
                    <a:pt x="564" y="603"/>
                    <a:pt x="665" y="591"/>
                    <a:pt x="768" y="565"/>
                  </a:cubicBezTo>
                  <a:cubicBezTo>
                    <a:pt x="854" y="545"/>
                    <a:pt x="955" y="511"/>
                    <a:pt x="1039" y="458"/>
                  </a:cubicBezTo>
                  <a:lnTo>
                    <a:pt x="1039" y="458"/>
                  </a:lnTo>
                  <a:cubicBezTo>
                    <a:pt x="1074" y="444"/>
                    <a:pt x="1109" y="428"/>
                    <a:pt x="1143" y="411"/>
                  </a:cubicBezTo>
                  <a:cubicBezTo>
                    <a:pt x="1198" y="384"/>
                    <a:pt x="1206" y="323"/>
                    <a:pt x="1184" y="275"/>
                  </a:cubicBezTo>
                  <a:lnTo>
                    <a:pt x="1184" y="275"/>
                  </a:lnTo>
                  <a:cubicBezTo>
                    <a:pt x="1183" y="229"/>
                    <a:pt x="1148" y="181"/>
                    <a:pt x="1100" y="181"/>
                  </a:cubicBezTo>
                  <a:cubicBezTo>
                    <a:pt x="1096" y="181"/>
                    <a:pt x="1092" y="181"/>
                    <a:pt x="1088" y="182"/>
                  </a:cubicBezTo>
                  <a:cubicBezTo>
                    <a:pt x="1045" y="189"/>
                    <a:pt x="1005" y="205"/>
                    <a:pt x="966" y="223"/>
                  </a:cubicBezTo>
                  <a:lnTo>
                    <a:pt x="966" y="223"/>
                  </a:lnTo>
                  <a:cubicBezTo>
                    <a:pt x="932" y="226"/>
                    <a:pt x="898" y="228"/>
                    <a:pt x="863" y="231"/>
                  </a:cubicBezTo>
                  <a:lnTo>
                    <a:pt x="863" y="231"/>
                  </a:lnTo>
                  <a:cubicBezTo>
                    <a:pt x="910" y="143"/>
                    <a:pt x="866" y="25"/>
                    <a:pt x="759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3717680" y="-2825010"/>
              <a:ext cx="59968" cy="58313"/>
            </a:xfrm>
            <a:custGeom>
              <a:avLst/>
              <a:gdLst/>
              <a:ahLst/>
              <a:cxnLst/>
              <a:rect l="l" t="t" r="r" b="b"/>
              <a:pathLst>
                <a:path w="1340" h="1303" extrusionOk="0">
                  <a:moveTo>
                    <a:pt x="1279" y="1"/>
                  </a:moveTo>
                  <a:cubicBezTo>
                    <a:pt x="1277" y="1"/>
                    <a:pt x="1274" y="1"/>
                    <a:pt x="1271" y="1"/>
                  </a:cubicBezTo>
                  <a:cubicBezTo>
                    <a:pt x="1146" y="31"/>
                    <a:pt x="1036" y="153"/>
                    <a:pt x="937" y="231"/>
                  </a:cubicBezTo>
                  <a:cubicBezTo>
                    <a:pt x="821" y="330"/>
                    <a:pt x="708" y="435"/>
                    <a:pt x="597" y="542"/>
                  </a:cubicBezTo>
                  <a:cubicBezTo>
                    <a:pt x="376" y="754"/>
                    <a:pt x="141" y="998"/>
                    <a:pt x="7" y="1278"/>
                  </a:cubicBezTo>
                  <a:cubicBezTo>
                    <a:pt x="1" y="1292"/>
                    <a:pt x="11" y="1302"/>
                    <a:pt x="23" y="1302"/>
                  </a:cubicBezTo>
                  <a:cubicBezTo>
                    <a:pt x="27" y="1302"/>
                    <a:pt x="32" y="1301"/>
                    <a:pt x="36" y="1298"/>
                  </a:cubicBezTo>
                  <a:cubicBezTo>
                    <a:pt x="260" y="1103"/>
                    <a:pt x="440" y="865"/>
                    <a:pt x="652" y="658"/>
                  </a:cubicBezTo>
                  <a:cubicBezTo>
                    <a:pt x="769" y="548"/>
                    <a:pt x="885" y="443"/>
                    <a:pt x="1007" y="339"/>
                  </a:cubicBezTo>
                  <a:cubicBezTo>
                    <a:pt x="1112" y="254"/>
                    <a:pt x="1254" y="182"/>
                    <a:pt x="1321" y="63"/>
                  </a:cubicBezTo>
                  <a:cubicBezTo>
                    <a:pt x="1340" y="30"/>
                    <a:pt x="1309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3721037" y="-2831186"/>
              <a:ext cx="64757" cy="55672"/>
            </a:xfrm>
            <a:custGeom>
              <a:avLst/>
              <a:gdLst/>
              <a:ahLst/>
              <a:cxnLst/>
              <a:rect l="l" t="t" r="r" b="b"/>
              <a:pathLst>
                <a:path w="1447" h="1244" extrusionOk="0">
                  <a:moveTo>
                    <a:pt x="1332" y="1"/>
                  </a:moveTo>
                  <a:cubicBezTo>
                    <a:pt x="1132" y="1"/>
                    <a:pt x="907" y="276"/>
                    <a:pt x="795" y="381"/>
                  </a:cubicBezTo>
                  <a:cubicBezTo>
                    <a:pt x="659" y="509"/>
                    <a:pt x="528" y="639"/>
                    <a:pt x="391" y="767"/>
                  </a:cubicBezTo>
                  <a:cubicBezTo>
                    <a:pt x="263" y="892"/>
                    <a:pt x="86" y="1020"/>
                    <a:pt x="10" y="1189"/>
                  </a:cubicBezTo>
                  <a:cubicBezTo>
                    <a:pt x="0" y="1212"/>
                    <a:pt x="19" y="1243"/>
                    <a:pt x="45" y="1243"/>
                  </a:cubicBezTo>
                  <a:cubicBezTo>
                    <a:pt x="49" y="1243"/>
                    <a:pt x="53" y="1243"/>
                    <a:pt x="57" y="1241"/>
                  </a:cubicBezTo>
                  <a:cubicBezTo>
                    <a:pt x="191" y="1186"/>
                    <a:pt x="290" y="1070"/>
                    <a:pt x="388" y="971"/>
                  </a:cubicBezTo>
                  <a:cubicBezTo>
                    <a:pt x="510" y="852"/>
                    <a:pt x="630" y="732"/>
                    <a:pt x="752" y="616"/>
                  </a:cubicBezTo>
                  <a:cubicBezTo>
                    <a:pt x="868" y="500"/>
                    <a:pt x="984" y="384"/>
                    <a:pt x="1100" y="267"/>
                  </a:cubicBezTo>
                  <a:cubicBezTo>
                    <a:pt x="1202" y="166"/>
                    <a:pt x="1298" y="125"/>
                    <a:pt x="1426" y="67"/>
                  </a:cubicBezTo>
                  <a:cubicBezTo>
                    <a:pt x="1443" y="61"/>
                    <a:pt x="1446" y="38"/>
                    <a:pt x="1429" y="26"/>
                  </a:cubicBezTo>
                  <a:cubicBezTo>
                    <a:pt x="1398" y="9"/>
                    <a:pt x="1365" y="1"/>
                    <a:pt x="1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3651893" y="-2792072"/>
              <a:ext cx="26180" cy="20586"/>
            </a:xfrm>
            <a:custGeom>
              <a:avLst/>
              <a:gdLst/>
              <a:ahLst/>
              <a:cxnLst/>
              <a:rect l="l" t="t" r="r" b="b"/>
              <a:pathLst>
                <a:path w="585" h="460" extrusionOk="0">
                  <a:moveTo>
                    <a:pt x="215" y="0"/>
                  </a:moveTo>
                  <a:cubicBezTo>
                    <a:pt x="155" y="0"/>
                    <a:pt x="95" y="12"/>
                    <a:pt x="38" y="33"/>
                  </a:cubicBezTo>
                  <a:cubicBezTo>
                    <a:pt x="18" y="42"/>
                    <a:pt x="0" y="65"/>
                    <a:pt x="12" y="88"/>
                  </a:cubicBezTo>
                  <a:cubicBezTo>
                    <a:pt x="41" y="158"/>
                    <a:pt x="73" y="228"/>
                    <a:pt x="102" y="300"/>
                  </a:cubicBezTo>
                  <a:cubicBezTo>
                    <a:pt x="125" y="355"/>
                    <a:pt x="143" y="411"/>
                    <a:pt x="192" y="448"/>
                  </a:cubicBezTo>
                  <a:cubicBezTo>
                    <a:pt x="201" y="456"/>
                    <a:pt x="211" y="459"/>
                    <a:pt x="221" y="459"/>
                  </a:cubicBezTo>
                  <a:cubicBezTo>
                    <a:pt x="227" y="459"/>
                    <a:pt x="233" y="458"/>
                    <a:pt x="239" y="454"/>
                  </a:cubicBezTo>
                  <a:cubicBezTo>
                    <a:pt x="274" y="434"/>
                    <a:pt x="285" y="422"/>
                    <a:pt x="277" y="385"/>
                  </a:cubicBezTo>
                  <a:cubicBezTo>
                    <a:pt x="273" y="367"/>
                    <a:pt x="261" y="360"/>
                    <a:pt x="248" y="360"/>
                  </a:cubicBezTo>
                  <a:cubicBezTo>
                    <a:pt x="242" y="360"/>
                    <a:pt x="236" y="361"/>
                    <a:pt x="230" y="364"/>
                  </a:cubicBezTo>
                  <a:lnTo>
                    <a:pt x="239" y="382"/>
                  </a:lnTo>
                  <a:cubicBezTo>
                    <a:pt x="248" y="394"/>
                    <a:pt x="252" y="400"/>
                    <a:pt x="252" y="400"/>
                  </a:cubicBezTo>
                  <a:cubicBezTo>
                    <a:pt x="251" y="400"/>
                    <a:pt x="249" y="398"/>
                    <a:pt x="245" y="393"/>
                  </a:cubicBezTo>
                  <a:cubicBezTo>
                    <a:pt x="207" y="361"/>
                    <a:pt x="198" y="318"/>
                    <a:pt x="181" y="274"/>
                  </a:cubicBezTo>
                  <a:cubicBezTo>
                    <a:pt x="157" y="217"/>
                    <a:pt x="133" y="158"/>
                    <a:pt x="110" y="101"/>
                  </a:cubicBezTo>
                  <a:lnTo>
                    <a:pt x="110" y="101"/>
                  </a:lnTo>
                  <a:cubicBezTo>
                    <a:pt x="140" y="94"/>
                    <a:pt x="170" y="90"/>
                    <a:pt x="201" y="90"/>
                  </a:cubicBezTo>
                  <a:cubicBezTo>
                    <a:pt x="247" y="90"/>
                    <a:pt x="293" y="98"/>
                    <a:pt x="338" y="114"/>
                  </a:cubicBezTo>
                  <a:cubicBezTo>
                    <a:pt x="422" y="143"/>
                    <a:pt x="468" y="219"/>
                    <a:pt x="547" y="257"/>
                  </a:cubicBezTo>
                  <a:cubicBezTo>
                    <a:pt x="550" y="258"/>
                    <a:pt x="554" y="259"/>
                    <a:pt x="558" y="259"/>
                  </a:cubicBezTo>
                  <a:cubicBezTo>
                    <a:pt x="572" y="259"/>
                    <a:pt x="585" y="247"/>
                    <a:pt x="585" y="230"/>
                  </a:cubicBezTo>
                  <a:cubicBezTo>
                    <a:pt x="576" y="132"/>
                    <a:pt x="463" y="65"/>
                    <a:pt x="378" y="33"/>
                  </a:cubicBezTo>
                  <a:cubicBezTo>
                    <a:pt x="326" y="10"/>
                    <a:pt x="271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3"/>
            <p:cNvSpPr/>
            <p:nvPr/>
          </p:nvSpPr>
          <p:spPr>
            <a:xfrm>
              <a:off x="3651177" y="-2797218"/>
              <a:ext cx="32848" cy="24838"/>
            </a:xfrm>
            <a:custGeom>
              <a:avLst/>
              <a:gdLst/>
              <a:ahLst/>
              <a:cxnLst/>
              <a:rect l="l" t="t" r="r" b="b"/>
              <a:pathLst>
                <a:path w="734" h="555" extrusionOk="0">
                  <a:moveTo>
                    <a:pt x="60" y="1"/>
                  </a:moveTo>
                  <a:cubicBezTo>
                    <a:pt x="23" y="1"/>
                    <a:pt x="1" y="49"/>
                    <a:pt x="19" y="81"/>
                  </a:cubicBezTo>
                  <a:cubicBezTo>
                    <a:pt x="121" y="247"/>
                    <a:pt x="246" y="389"/>
                    <a:pt x="354" y="549"/>
                  </a:cubicBezTo>
                  <a:cubicBezTo>
                    <a:pt x="357" y="553"/>
                    <a:pt x="360" y="554"/>
                    <a:pt x="363" y="554"/>
                  </a:cubicBezTo>
                  <a:cubicBezTo>
                    <a:pt x="370" y="554"/>
                    <a:pt x="375" y="548"/>
                    <a:pt x="371" y="540"/>
                  </a:cubicBezTo>
                  <a:cubicBezTo>
                    <a:pt x="300" y="408"/>
                    <a:pt x="240" y="273"/>
                    <a:pt x="170" y="143"/>
                  </a:cubicBezTo>
                  <a:lnTo>
                    <a:pt x="170" y="143"/>
                  </a:lnTo>
                  <a:cubicBezTo>
                    <a:pt x="245" y="170"/>
                    <a:pt x="319" y="201"/>
                    <a:pt x="391" y="235"/>
                  </a:cubicBezTo>
                  <a:cubicBezTo>
                    <a:pt x="493" y="282"/>
                    <a:pt x="589" y="348"/>
                    <a:pt x="699" y="372"/>
                  </a:cubicBezTo>
                  <a:cubicBezTo>
                    <a:pt x="701" y="372"/>
                    <a:pt x="702" y="372"/>
                    <a:pt x="703" y="372"/>
                  </a:cubicBezTo>
                  <a:cubicBezTo>
                    <a:pt x="719" y="372"/>
                    <a:pt x="734" y="353"/>
                    <a:pt x="723" y="340"/>
                  </a:cubicBezTo>
                  <a:cubicBezTo>
                    <a:pt x="583" y="154"/>
                    <a:pt x="287" y="66"/>
                    <a:pt x="72" y="3"/>
                  </a:cubicBezTo>
                  <a:cubicBezTo>
                    <a:pt x="68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3"/>
            <p:cNvSpPr/>
            <p:nvPr/>
          </p:nvSpPr>
          <p:spPr>
            <a:xfrm>
              <a:off x="3659680" y="-2793996"/>
              <a:ext cx="30834" cy="14276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89" y="1"/>
                  </a:moveTo>
                  <a:cubicBezTo>
                    <a:pt x="68" y="1"/>
                    <a:pt x="49" y="1"/>
                    <a:pt x="30" y="3"/>
                  </a:cubicBezTo>
                  <a:cubicBezTo>
                    <a:pt x="7" y="6"/>
                    <a:pt x="1" y="44"/>
                    <a:pt x="27" y="50"/>
                  </a:cubicBezTo>
                  <a:cubicBezTo>
                    <a:pt x="152" y="67"/>
                    <a:pt x="268" y="93"/>
                    <a:pt x="382" y="143"/>
                  </a:cubicBezTo>
                  <a:cubicBezTo>
                    <a:pt x="483" y="189"/>
                    <a:pt x="565" y="271"/>
                    <a:pt x="666" y="317"/>
                  </a:cubicBezTo>
                  <a:cubicBezTo>
                    <a:pt x="668" y="318"/>
                    <a:pt x="670" y="318"/>
                    <a:pt x="672" y="318"/>
                  </a:cubicBezTo>
                  <a:cubicBezTo>
                    <a:pt x="681" y="318"/>
                    <a:pt x="689" y="307"/>
                    <a:pt x="684" y="297"/>
                  </a:cubicBezTo>
                  <a:cubicBezTo>
                    <a:pt x="591" y="100"/>
                    <a:pt x="306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3660396" y="-2796278"/>
              <a:ext cx="22063" cy="11322"/>
            </a:xfrm>
            <a:custGeom>
              <a:avLst/>
              <a:gdLst/>
              <a:ahLst/>
              <a:cxnLst/>
              <a:rect l="l" t="t" r="r" b="b"/>
              <a:pathLst>
                <a:path w="493" h="253" extrusionOk="0">
                  <a:moveTo>
                    <a:pt x="47" y="1"/>
                  </a:moveTo>
                  <a:cubicBezTo>
                    <a:pt x="24" y="1"/>
                    <a:pt x="1" y="26"/>
                    <a:pt x="11" y="57"/>
                  </a:cubicBezTo>
                  <a:cubicBezTo>
                    <a:pt x="31" y="121"/>
                    <a:pt x="127" y="141"/>
                    <a:pt x="180" y="162"/>
                  </a:cubicBezTo>
                  <a:cubicBezTo>
                    <a:pt x="270" y="200"/>
                    <a:pt x="363" y="237"/>
                    <a:pt x="462" y="252"/>
                  </a:cubicBezTo>
                  <a:cubicBezTo>
                    <a:pt x="463" y="252"/>
                    <a:pt x="464" y="252"/>
                    <a:pt x="465" y="252"/>
                  </a:cubicBezTo>
                  <a:cubicBezTo>
                    <a:pt x="486" y="252"/>
                    <a:pt x="493" y="225"/>
                    <a:pt x="476" y="214"/>
                  </a:cubicBezTo>
                  <a:cubicBezTo>
                    <a:pt x="448" y="193"/>
                    <a:pt x="156" y="54"/>
                    <a:pt x="85" y="33"/>
                  </a:cubicBezTo>
                  <a:lnTo>
                    <a:pt x="85" y="33"/>
                  </a:lnTo>
                  <a:cubicBezTo>
                    <a:pt x="77" y="10"/>
                    <a:pt x="62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13"/>
          <p:cNvGrpSpPr/>
          <p:nvPr/>
        </p:nvGrpSpPr>
        <p:grpSpPr>
          <a:xfrm rot="10800000" flipH="1">
            <a:off x="8645402" y="2457018"/>
            <a:ext cx="258669" cy="229446"/>
            <a:chOff x="8370740" y="-3303067"/>
            <a:chExt cx="258669" cy="229446"/>
          </a:xfrm>
        </p:grpSpPr>
        <p:sp>
          <p:nvSpPr>
            <p:cNvPr id="2278" name="Google Shape;2278;p13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1" name="Google Shape;2301;p13"/>
          <p:cNvGrpSpPr/>
          <p:nvPr/>
        </p:nvGrpSpPr>
        <p:grpSpPr>
          <a:xfrm rot="10800000" flipH="1">
            <a:off x="5881213" y="-63901"/>
            <a:ext cx="296127" cy="259300"/>
            <a:chOff x="644238" y="-3411102"/>
            <a:chExt cx="296127" cy="259300"/>
          </a:xfrm>
        </p:grpSpPr>
        <p:sp>
          <p:nvSpPr>
            <p:cNvPr id="2302" name="Google Shape;2302;p13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5" name="Google Shape;2325;p13"/>
          <p:cNvSpPr/>
          <p:nvPr/>
        </p:nvSpPr>
        <p:spPr>
          <a:xfrm>
            <a:off x="424923" y="4092125"/>
            <a:ext cx="77700" cy="7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4" name="Google Shape;3014;p17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3015" name="Google Shape;3015;p17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16" name="Google Shape;3016;p17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17" name="Google Shape;3017;p17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18" name="Google Shape;3018;p17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19" name="Google Shape;3019;p17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0" name="Google Shape;3020;p17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1" name="Google Shape;3021;p17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2" name="Google Shape;3022;p17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3" name="Google Shape;3023;p17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4" name="Google Shape;3024;p17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5" name="Google Shape;3025;p17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6" name="Google Shape;3026;p17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7" name="Google Shape;3027;p17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8" name="Google Shape;3028;p17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9" name="Google Shape;3029;p17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0" name="Google Shape;3030;p17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1" name="Google Shape;3031;p17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2" name="Google Shape;3032;p17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3" name="Google Shape;3033;p17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4" name="Google Shape;3034;p17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5" name="Google Shape;3035;p17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6" name="Google Shape;3036;p17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7" name="Google Shape;3037;p17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8" name="Google Shape;3038;p17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9" name="Google Shape;3039;p17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0" name="Google Shape;3040;p17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1" name="Google Shape;3041;p17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2" name="Google Shape;3042;p17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3" name="Google Shape;3043;p17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4" name="Google Shape;3044;p17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5" name="Google Shape;3045;p17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6" name="Google Shape;3046;p17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7" name="Google Shape;3047;p17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8" name="Google Shape;3048;p17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9" name="Google Shape;3049;p17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0" name="Google Shape;3050;p17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1" name="Google Shape;3051;p17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2" name="Google Shape;3052;p17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3" name="Google Shape;3053;p17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4" name="Google Shape;3054;p17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5" name="Google Shape;3055;p17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6" name="Google Shape;3056;p17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7" name="Google Shape;3057;p17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8" name="Google Shape;3058;p17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59" name="Google Shape;3059;p17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0" name="Google Shape;3060;p17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1" name="Google Shape;3061;p17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2" name="Google Shape;3062;p17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3" name="Google Shape;3063;p17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4" name="Google Shape;3064;p17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5" name="Google Shape;3065;p17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6" name="Google Shape;3066;p17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7" name="Google Shape;3067;p17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8" name="Google Shape;3068;p17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69" name="Google Shape;3069;p17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0" name="Google Shape;3070;p17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1" name="Google Shape;3071;p17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2" name="Google Shape;3072;p17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3" name="Google Shape;3073;p17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4" name="Google Shape;3074;p17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5" name="Google Shape;3075;p17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6" name="Google Shape;3076;p17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7" name="Google Shape;3077;p17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8" name="Google Shape;3078;p17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79" name="Google Shape;3079;p17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0" name="Google Shape;3080;p17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1" name="Google Shape;3081;p17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3" name="Google Shape;3083;p17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4" name="Google Shape;3084;p17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5" name="Google Shape;3085;p17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6" name="Google Shape;3086;p17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7" name="Google Shape;3087;p17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8" name="Google Shape;3088;p17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89" name="Google Shape;3089;p17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0" name="Google Shape;3090;p17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1" name="Google Shape;3091;p17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2" name="Google Shape;3092;p17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3" name="Google Shape;3093;p17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4" name="Google Shape;3094;p17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5" name="Google Shape;3095;p17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6" name="Google Shape;3096;p17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7" name="Google Shape;3097;p17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8" name="Google Shape;3098;p17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99" name="Google Shape;3099;p17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0" name="Google Shape;3100;p17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1" name="Google Shape;3101;p17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2" name="Google Shape;3102;p17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3" name="Google Shape;3103;p17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4" name="Google Shape;3104;p17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5" name="Google Shape;3105;p17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6" name="Google Shape;3106;p17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7" name="Google Shape;3107;p17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8" name="Google Shape;3108;p17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09" name="Google Shape;3109;p17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0" name="Google Shape;3110;p17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1" name="Google Shape;3111;p17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2" name="Google Shape;3112;p17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3" name="Google Shape;3113;p17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4" name="Google Shape;3114;p17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5" name="Google Shape;3115;p17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6" name="Google Shape;3116;p17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7" name="Google Shape;3117;p17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8" name="Google Shape;3118;p17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19" name="Google Shape;3119;p17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0" name="Google Shape;3120;p17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1" name="Google Shape;3121;p17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2" name="Google Shape;3122;p17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3" name="Google Shape;3123;p17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4" name="Google Shape;3124;p17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5" name="Google Shape;3125;p17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6" name="Google Shape;3126;p17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7" name="Google Shape;3127;p17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8" name="Google Shape;3128;p17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9" name="Google Shape;3129;p17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0" name="Google Shape;3130;p17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1" name="Google Shape;3131;p17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2" name="Google Shape;3132;p17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3" name="Google Shape;3133;p17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4" name="Google Shape;3134;p17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5" name="Google Shape;3135;p17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6" name="Google Shape;3136;p17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7" name="Google Shape;3137;p17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8" name="Google Shape;3138;p17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39" name="Google Shape;3139;p17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40" name="Google Shape;3140;p17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41" name="Google Shape;3141;p17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42" name="Google Shape;3142;p17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43" name="Google Shape;3143;p17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144" name="Google Shape;3144;p17"/>
          <p:cNvSpPr txBox="1">
            <a:spLocks noGrp="1"/>
          </p:cNvSpPr>
          <p:nvPr>
            <p:ph type="title"/>
          </p:nvPr>
        </p:nvSpPr>
        <p:spPr>
          <a:xfrm>
            <a:off x="4532875" y="2605797"/>
            <a:ext cx="3897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45" name="Google Shape;3145;p17"/>
          <p:cNvSpPr txBox="1">
            <a:spLocks noGrp="1"/>
          </p:cNvSpPr>
          <p:nvPr>
            <p:ph type="title" idx="2" hasCustomPrompt="1"/>
          </p:nvPr>
        </p:nvSpPr>
        <p:spPr>
          <a:xfrm>
            <a:off x="4645225" y="1419775"/>
            <a:ext cx="13791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6" name="Google Shape;3146;p17"/>
          <p:cNvSpPr txBox="1">
            <a:spLocks noGrp="1"/>
          </p:cNvSpPr>
          <p:nvPr>
            <p:ph type="subTitle" idx="1"/>
          </p:nvPr>
        </p:nvSpPr>
        <p:spPr>
          <a:xfrm>
            <a:off x="4532875" y="3321002"/>
            <a:ext cx="38979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147" name="Google Shape;314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426336" flipH="1">
            <a:off x="-99700" y="3573663"/>
            <a:ext cx="1251225" cy="134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8" name="Google Shape;3148;p17"/>
          <p:cNvGrpSpPr/>
          <p:nvPr/>
        </p:nvGrpSpPr>
        <p:grpSpPr>
          <a:xfrm flipH="1">
            <a:off x="4481824" y="4631833"/>
            <a:ext cx="180308" cy="200851"/>
            <a:chOff x="3642674" y="-2839242"/>
            <a:chExt cx="180308" cy="200851"/>
          </a:xfrm>
        </p:grpSpPr>
        <p:sp>
          <p:nvSpPr>
            <p:cNvPr id="3149" name="Google Shape;3149;p17"/>
            <p:cNvSpPr/>
            <p:nvPr/>
          </p:nvSpPr>
          <p:spPr>
            <a:xfrm>
              <a:off x="3642897" y="-2839242"/>
              <a:ext cx="180084" cy="194405"/>
            </a:xfrm>
            <a:custGeom>
              <a:avLst/>
              <a:gdLst/>
              <a:ahLst/>
              <a:cxnLst/>
              <a:rect l="l" t="t" r="r" b="b"/>
              <a:pathLst>
                <a:path w="4024" h="4344" extrusionOk="0">
                  <a:moveTo>
                    <a:pt x="3050" y="356"/>
                  </a:moveTo>
                  <a:cubicBezTo>
                    <a:pt x="3028" y="587"/>
                    <a:pt x="2972" y="814"/>
                    <a:pt x="2908" y="1037"/>
                  </a:cubicBezTo>
                  <a:cubicBezTo>
                    <a:pt x="2840" y="1277"/>
                    <a:pt x="2772" y="1516"/>
                    <a:pt x="2709" y="1758"/>
                  </a:cubicBezTo>
                  <a:lnTo>
                    <a:pt x="2709" y="1758"/>
                  </a:lnTo>
                  <a:cubicBezTo>
                    <a:pt x="2470" y="1666"/>
                    <a:pt x="2229" y="1583"/>
                    <a:pt x="1985" y="1508"/>
                  </a:cubicBezTo>
                  <a:lnTo>
                    <a:pt x="1985" y="1508"/>
                  </a:lnTo>
                  <a:cubicBezTo>
                    <a:pt x="2155" y="1322"/>
                    <a:pt x="2325" y="1136"/>
                    <a:pt x="2495" y="950"/>
                  </a:cubicBezTo>
                  <a:cubicBezTo>
                    <a:pt x="2634" y="799"/>
                    <a:pt x="2774" y="645"/>
                    <a:pt x="2913" y="494"/>
                  </a:cubicBezTo>
                  <a:cubicBezTo>
                    <a:pt x="2950" y="451"/>
                    <a:pt x="3007" y="405"/>
                    <a:pt x="3050" y="356"/>
                  </a:cubicBezTo>
                  <a:close/>
                  <a:moveTo>
                    <a:pt x="616" y="1281"/>
                  </a:moveTo>
                  <a:lnTo>
                    <a:pt x="616" y="1281"/>
                  </a:lnTo>
                  <a:cubicBezTo>
                    <a:pt x="1015" y="1354"/>
                    <a:pt x="1410" y="1448"/>
                    <a:pt x="1800" y="1563"/>
                  </a:cubicBezTo>
                  <a:lnTo>
                    <a:pt x="1800" y="1563"/>
                  </a:lnTo>
                  <a:cubicBezTo>
                    <a:pt x="1705" y="1667"/>
                    <a:pt x="1610" y="1771"/>
                    <a:pt x="1515" y="1875"/>
                  </a:cubicBezTo>
                  <a:cubicBezTo>
                    <a:pt x="1404" y="1996"/>
                    <a:pt x="1291" y="2118"/>
                    <a:pt x="1179" y="2239"/>
                  </a:cubicBezTo>
                  <a:lnTo>
                    <a:pt x="1179" y="2239"/>
                  </a:lnTo>
                  <a:cubicBezTo>
                    <a:pt x="991" y="1920"/>
                    <a:pt x="802" y="1601"/>
                    <a:pt x="616" y="1281"/>
                  </a:cubicBezTo>
                  <a:close/>
                  <a:moveTo>
                    <a:pt x="2771" y="1899"/>
                  </a:moveTo>
                  <a:cubicBezTo>
                    <a:pt x="3126" y="2040"/>
                    <a:pt x="3474" y="2199"/>
                    <a:pt x="3814" y="2375"/>
                  </a:cubicBezTo>
                  <a:lnTo>
                    <a:pt x="3814" y="2375"/>
                  </a:lnTo>
                  <a:cubicBezTo>
                    <a:pt x="3404" y="2510"/>
                    <a:pt x="2995" y="2646"/>
                    <a:pt x="2585" y="2782"/>
                  </a:cubicBezTo>
                  <a:lnTo>
                    <a:pt x="2585" y="2782"/>
                  </a:lnTo>
                  <a:cubicBezTo>
                    <a:pt x="2627" y="2544"/>
                    <a:pt x="2675" y="2308"/>
                    <a:pt x="2730" y="2072"/>
                  </a:cubicBezTo>
                  <a:cubicBezTo>
                    <a:pt x="2743" y="2014"/>
                    <a:pt x="2757" y="1957"/>
                    <a:pt x="2771" y="1899"/>
                  </a:cubicBezTo>
                  <a:close/>
                  <a:moveTo>
                    <a:pt x="1905" y="1595"/>
                  </a:moveTo>
                  <a:cubicBezTo>
                    <a:pt x="2167" y="1676"/>
                    <a:pt x="2426" y="1765"/>
                    <a:pt x="2682" y="1864"/>
                  </a:cubicBezTo>
                  <a:lnTo>
                    <a:pt x="2682" y="1864"/>
                  </a:lnTo>
                  <a:cubicBezTo>
                    <a:pt x="2662" y="1942"/>
                    <a:pt x="2643" y="2020"/>
                    <a:pt x="2626" y="2098"/>
                  </a:cubicBezTo>
                  <a:cubicBezTo>
                    <a:pt x="2570" y="2336"/>
                    <a:pt x="2520" y="2576"/>
                    <a:pt x="2477" y="2818"/>
                  </a:cubicBezTo>
                  <a:lnTo>
                    <a:pt x="2477" y="2818"/>
                  </a:lnTo>
                  <a:cubicBezTo>
                    <a:pt x="2209" y="2907"/>
                    <a:pt x="1940" y="2996"/>
                    <a:pt x="1672" y="3085"/>
                  </a:cubicBezTo>
                  <a:lnTo>
                    <a:pt x="1672" y="3085"/>
                  </a:lnTo>
                  <a:cubicBezTo>
                    <a:pt x="1526" y="2831"/>
                    <a:pt x="1378" y="2578"/>
                    <a:pt x="1230" y="2326"/>
                  </a:cubicBezTo>
                  <a:lnTo>
                    <a:pt x="1230" y="2326"/>
                  </a:lnTo>
                  <a:cubicBezTo>
                    <a:pt x="1373" y="2172"/>
                    <a:pt x="1516" y="2019"/>
                    <a:pt x="1658" y="1866"/>
                  </a:cubicBezTo>
                  <a:cubicBezTo>
                    <a:pt x="1740" y="1776"/>
                    <a:pt x="1823" y="1685"/>
                    <a:pt x="1905" y="1595"/>
                  </a:cubicBezTo>
                  <a:close/>
                  <a:moveTo>
                    <a:pt x="1147" y="2415"/>
                  </a:moveTo>
                  <a:cubicBezTo>
                    <a:pt x="1283" y="2651"/>
                    <a:pt x="1419" y="2888"/>
                    <a:pt x="1558" y="3123"/>
                  </a:cubicBezTo>
                  <a:lnTo>
                    <a:pt x="1558" y="3123"/>
                  </a:lnTo>
                  <a:cubicBezTo>
                    <a:pt x="1101" y="3274"/>
                    <a:pt x="645" y="3425"/>
                    <a:pt x="189" y="3576"/>
                  </a:cubicBezTo>
                  <a:lnTo>
                    <a:pt x="189" y="3576"/>
                  </a:lnTo>
                  <a:cubicBezTo>
                    <a:pt x="472" y="3162"/>
                    <a:pt x="806" y="2784"/>
                    <a:pt x="1147" y="2415"/>
                  </a:cubicBezTo>
                  <a:close/>
                  <a:moveTo>
                    <a:pt x="2456" y="2939"/>
                  </a:moveTo>
                  <a:cubicBezTo>
                    <a:pt x="2383" y="3368"/>
                    <a:pt x="2331" y="3801"/>
                    <a:pt x="2301" y="4235"/>
                  </a:cubicBezTo>
                  <a:lnTo>
                    <a:pt x="2301" y="4235"/>
                  </a:lnTo>
                  <a:cubicBezTo>
                    <a:pt x="2117" y="3878"/>
                    <a:pt x="1923" y="3527"/>
                    <a:pt x="1725" y="3178"/>
                  </a:cubicBezTo>
                  <a:lnTo>
                    <a:pt x="1725" y="3178"/>
                  </a:lnTo>
                  <a:cubicBezTo>
                    <a:pt x="1969" y="3098"/>
                    <a:pt x="2212" y="3019"/>
                    <a:pt x="2456" y="2939"/>
                  </a:cubicBezTo>
                  <a:close/>
                  <a:moveTo>
                    <a:pt x="2301" y="4238"/>
                  </a:moveTo>
                  <a:lnTo>
                    <a:pt x="2301" y="4238"/>
                  </a:lnTo>
                  <a:cubicBezTo>
                    <a:pt x="2301" y="4238"/>
                    <a:pt x="2301" y="4239"/>
                    <a:pt x="2301" y="4240"/>
                  </a:cubicBezTo>
                  <a:lnTo>
                    <a:pt x="2301" y="4240"/>
                  </a:lnTo>
                  <a:cubicBezTo>
                    <a:pt x="2301" y="4239"/>
                    <a:pt x="2300" y="4238"/>
                    <a:pt x="2300" y="4238"/>
                  </a:cubicBezTo>
                  <a:close/>
                  <a:moveTo>
                    <a:pt x="3105" y="0"/>
                  </a:moveTo>
                  <a:cubicBezTo>
                    <a:pt x="3084" y="0"/>
                    <a:pt x="3063" y="12"/>
                    <a:pt x="3056" y="38"/>
                  </a:cubicBezTo>
                  <a:cubicBezTo>
                    <a:pt x="3038" y="110"/>
                    <a:pt x="3033" y="218"/>
                    <a:pt x="2980" y="276"/>
                  </a:cubicBezTo>
                  <a:cubicBezTo>
                    <a:pt x="2910" y="351"/>
                    <a:pt x="2841" y="427"/>
                    <a:pt x="2771" y="506"/>
                  </a:cubicBezTo>
                  <a:cubicBezTo>
                    <a:pt x="2631" y="657"/>
                    <a:pt x="2492" y="808"/>
                    <a:pt x="2352" y="962"/>
                  </a:cubicBezTo>
                  <a:cubicBezTo>
                    <a:pt x="2195" y="1133"/>
                    <a:pt x="2037" y="1304"/>
                    <a:pt x="1880" y="1476"/>
                  </a:cubicBezTo>
                  <a:lnTo>
                    <a:pt x="1880" y="1476"/>
                  </a:lnTo>
                  <a:cubicBezTo>
                    <a:pt x="1436" y="1344"/>
                    <a:pt x="983" y="1240"/>
                    <a:pt x="524" y="1162"/>
                  </a:cubicBezTo>
                  <a:cubicBezTo>
                    <a:pt x="520" y="1162"/>
                    <a:pt x="517" y="1161"/>
                    <a:pt x="514" y="1161"/>
                  </a:cubicBezTo>
                  <a:cubicBezTo>
                    <a:pt x="476" y="1161"/>
                    <a:pt x="450" y="1204"/>
                    <a:pt x="472" y="1241"/>
                  </a:cubicBezTo>
                  <a:cubicBezTo>
                    <a:pt x="682" y="1601"/>
                    <a:pt x="889" y="1964"/>
                    <a:pt x="1097" y="2327"/>
                  </a:cubicBezTo>
                  <a:lnTo>
                    <a:pt x="1097" y="2327"/>
                  </a:lnTo>
                  <a:cubicBezTo>
                    <a:pt x="712" y="2746"/>
                    <a:pt x="333" y="3172"/>
                    <a:pt x="21" y="3648"/>
                  </a:cubicBezTo>
                  <a:cubicBezTo>
                    <a:pt x="1" y="3678"/>
                    <a:pt x="34" y="3717"/>
                    <a:pt x="65" y="3717"/>
                  </a:cubicBezTo>
                  <a:cubicBezTo>
                    <a:pt x="70" y="3717"/>
                    <a:pt x="75" y="3716"/>
                    <a:pt x="79" y="3714"/>
                  </a:cubicBezTo>
                  <a:cubicBezTo>
                    <a:pt x="590" y="3548"/>
                    <a:pt x="1101" y="3381"/>
                    <a:pt x="1612" y="3215"/>
                  </a:cubicBezTo>
                  <a:lnTo>
                    <a:pt x="1612" y="3215"/>
                  </a:lnTo>
                  <a:cubicBezTo>
                    <a:pt x="1821" y="3569"/>
                    <a:pt x="2036" y="3920"/>
                    <a:pt x="2259" y="4264"/>
                  </a:cubicBezTo>
                  <a:cubicBezTo>
                    <a:pt x="2265" y="4273"/>
                    <a:pt x="2272" y="4276"/>
                    <a:pt x="2279" y="4276"/>
                  </a:cubicBezTo>
                  <a:cubicBezTo>
                    <a:pt x="2287" y="4276"/>
                    <a:pt x="2295" y="4272"/>
                    <a:pt x="2299" y="4265"/>
                  </a:cubicBezTo>
                  <a:lnTo>
                    <a:pt x="2299" y="4265"/>
                  </a:lnTo>
                  <a:cubicBezTo>
                    <a:pt x="2299" y="4276"/>
                    <a:pt x="2298" y="4287"/>
                    <a:pt x="2297" y="4299"/>
                  </a:cubicBezTo>
                  <a:cubicBezTo>
                    <a:pt x="2296" y="4328"/>
                    <a:pt x="2321" y="4343"/>
                    <a:pt x="2347" y="4343"/>
                  </a:cubicBezTo>
                  <a:cubicBezTo>
                    <a:pt x="2369" y="4343"/>
                    <a:pt x="2392" y="4331"/>
                    <a:pt x="2393" y="4305"/>
                  </a:cubicBezTo>
                  <a:cubicBezTo>
                    <a:pt x="2431" y="3834"/>
                    <a:pt x="2486" y="3367"/>
                    <a:pt x="2564" y="2904"/>
                  </a:cubicBezTo>
                  <a:lnTo>
                    <a:pt x="2564" y="2904"/>
                  </a:lnTo>
                  <a:cubicBezTo>
                    <a:pt x="3034" y="2750"/>
                    <a:pt x="3505" y="2596"/>
                    <a:pt x="3974" y="2441"/>
                  </a:cubicBezTo>
                  <a:cubicBezTo>
                    <a:pt x="4021" y="2424"/>
                    <a:pt x="4024" y="2360"/>
                    <a:pt x="3980" y="2337"/>
                  </a:cubicBezTo>
                  <a:cubicBezTo>
                    <a:pt x="3596" y="2132"/>
                    <a:pt x="3202" y="1951"/>
                    <a:pt x="2798" y="1792"/>
                  </a:cubicBezTo>
                  <a:lnTo>
                    <a:pt x="2798" y="1792"/>
                  </a:lnTo>
                  <a:cubicBezTo>
                    <a:pt x="2865" y="1531"/>
                    <a:pt x="2940" y="1274"/>
                    <a:pt x="3015" y="1014"/>
                  </a:cubicBezTo>
                  <a:cubicBezTo>
                    <a:pt x="3105" y="697"/>
                    <a:pt x="3172" y="375"/>
                    <a:pt x="3152" y="43"/>
                  </a:cubicBezTo>
                  <a:cubicBezTo>
                    <a:pt x="3150" y="15"/>
                    <a:pt x="3128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7"/>
            <p:cNvSpPr/>
            <p:nvPr/>
          </p:nvSpPr>
          <p:spPr>
            <a:xfrm>
              <a:off x="3662455" y="-2787865"/>
              <a:ext cx="116312" cy="127231"/>
            </a:xfrm>
            <a:custGeom>
              <a:avLst/>
              <a:gdLst/>
              <a:ahLst/>
              <a:cxnLst/>
              <a:rect l="l" t="t" r="r" b="b"/>
              <a:pathLst>
                <a:path w="2599" h="2843" extrusionOk="0">
                  <a:moveTo>
                    <a:pt x="1536" y="1008"/>
                  </a:moveTo>
                  <a:cubicBezTo>
                    <a:pt x="1544" y="1011"/>
                    <a:pt x="1552" y="1014"/>
                    <a:pt x="1560" y="1017"/>
                  </a:cubicBezTo>
                  <a:lnTo>
                    <a:pt x="1560" y="1017"/>
                  </a:lnTo>
                  <a:cubicBezTo>
                    <a:pt x="1561" y="1025"/>
                    <a:pt x="1562" y="1033"/>
                    <a:pt x="1562" y="1041"/>
                  </a:cubicBezTo>
                  <a:lnTo>
                    <a:pt x="1562" y="1041"/>
                  </a:lnTo>
                  <a:cubicBezTo>
                    <a:pt x="1553" y="1030"/>
                    <a:pt x="1545" y="1019"/>
                    <a:pt x="1536" y="1008"/>
                  </a:cubicBezTo>
                  <a:close/>
                  <a:moveTo>
                    <a:pt x="2008" y="1367"/>
                  </a:moveTo>
                  <a:cubicBezTo>
                    <a:pt x="2005" y="1526"/>
                    <a:pt x="2003" y="1721"/>
                    <a:pt x="1949" y="1875"/>
                  </a:cubicBezTo>
                  <a:lnTo>
                    <a:pt x="1949" y="1875"/>
                  </a:lnTo>
                  <a:cubicBezTo>
                    <a:pt x="1949" y="1859"/>
                    <a:pt x="1949" y="1843"/>
                    <a:pt x="1950" y="1827"/>
                  </a:cubicBezTo>
                  <a:lnTo>
                    <a:pt x="1950" y="1827"/>
                  </a:lnTo>
                  <a:cubicBezTo>
                    <a:pt x="1973" y="1674"/>
                    <a:pt x="1992" y="1520"/>
                    <a:pt x="2008" y="1367"/>
                  </a:cubicBezTo>
                  <a:close/>
                  <a:moveTo>
                    <a:pt x="1625" y="1785"/>
                  </a:moveTo>
                  <a:lnTo>
                    <a:pt x="1625" y="1785"/>
                  </a:lnTo>
                  <a:cubicBezTo>
                    <a:pt x="1629" y="1821"/>
                    <a:pt x="1632" y="1857"/>
                    <a:pt x="1635" y="1894"/>
                  </a:cubicBezTo>
                  <a:lnTo>
                    <a:pt x="1635" y="1894"/>
                  </a:lnTo>
                  <a:cubicBezTo>
                    <a:pt x="1618" y="1859"/>
                    <a:pt x="1602" y="1824"/>
                    <a:pt x="1585" y="1789"/>
                  </a:cubicBezTo>
                  <a:lnTo>
                    <a:pt x="1585" y="1789"/>
                  </a:lnTo>
                  <a:cubicBezTo>
                    <a:pt x="1588" y="1789"/>
                    <a:pt x="1591" y="1789"/>
                    <a:pt x="1594" y="1789"/>
                  </a:cubicBezTo>
                  <a:cubicBezTo>
                    <a:pt x="1604" y="1789"/>
                    <a:pt x="1615" y="1788"/>
                    <a:pt x="1625" y="1785"/>
                  </a:cubicBezTo>
                  <a:close/>
                  <a:moveTo>
                    <a:pt x="1076" y="1621"/>
                  </a:moveTo>
                  <a:cubicBezTo>
                    <a:pt x="1150" y="1740"/>
                    <a:pt x="1227" y="1858"/>
                    <a:pt x="1306" y="1975"/>
                  </a:cubicBezTo>
                  <a:lnTo>
                    <a:pt x="1306" y="1975"/>
                  </a:lnTo>
                  <a:cubicBezTo>
                    <a:pt x="1254" y="1902"/>
                    <a:pt x="1203" y="1828"/>
                    <a:pt x="1154" y="1753"/>
                  </a:cubicBezTo>
                  <a:cubicBezTo>
                    <a:pt x="1143" y="1735"/>
                    <a:pt x="1114" y="1687"/>
                    <a:pt x="1076" y="1621"/>
                  </a:cubicBezTo>
                  <a:close/>
                  <a:moveTo>
                    <a:pt x="140" y="0"/>
                  </a:moveTo>
                  <a:cubicBezTo>
                    <a:pt x="72" y="0"/>
                    <a:pt x="1" y="72"/>
                    <a:pt x="29" y="145"/>
                  </a:cubicBezTo>
                  <a:cubicBezTo>
                    <a:pt x="159" y="476"/>
                    <a:pt x="334" y="785"/>
                    <a:pt x="552" y="1065"/>
                  </a:cubicBezTo>
                  <a:lnTo>
                    <a:pt x="552" y="1065"/>
                  </a:lnTo>
                  <a:cubicBezTo>
                    <a:pt x="637" y="1254"/>
                    <a:pt x="734" y="1437"/>
                    <a:pt x="837" y="1616"/>
                  </a:cubicBezTo>
                  <a:cubicBezTo>
                    <a:pt x="1074" y="2031"/>
                    <a:pt x="1363" y="2413"/>
                    <a:pt x="1686" y="2767"/>
                  </a:cubicBezTo>
                  <a:lnTo>
                    <a:pt x="1686" y="2767"/>
                  </a:lnTo>
                  <a:cubicBezTo>
                    <a:pt x="1687" y="2768"/>
                    <a:pt x="1688" y="2769"/>
                    <a:pt x="1689" y="2770"/>
                  </a:cubicBezTo>
                  <a:cubicBezTo>
                    <a:pt x="1694" y="2777"/>
                    <a:pt x="1700" y="2784"/>
                    <a:pt x="1707" y="2789"/>
                  </a:cubicBezTo>
                  <a:lnTo>
                    <a:pt x="1707" y="2789"/>
                  </a:lnTo>
                  <a:cubicBezTo>
                    <a:pt x="1714" y="2798"/>
                    <a:pt x="1722" y="2806"/>
                    <a:pt x="1729" y="2814"/>
                  </a:cubicBezTo>
                  <a:cubicBezTo>
                    <a:pt x="1749" y="2834"/>
                    <a:pt x="1771" y="2843"/>
                    <a:pt x="1793" y="2843"/>
                  </a:cubicBezTo>
                  <a:cubicBezTo>
                    <a:pt x="1854" y="2843"/>
                    <a:pt x="1910" y="2773"/>
                    <a:pt x="1895" y="2709"/>
                  </a:cubicBezTo>
                  <a:cubicBezTo>
                    <a:pt x="1887" y="2677"/>
                    <a:pt x="1879" y="2646"/>
                    <a:pt x="1869" y="2614"/>
                  </a:cubicBezTo>
                  <a:lnTo>
                    <a:pt x="1869" y="2614"/>
                  </a:lnTo>
                  <a:cubicBezTo>
                    <a:pt x="1867" y="2519"/>
                    <a:pt x="1864" y="2423"/>
                    <a:pt x="1860" y="2328"/>
                  </a:cubicBezTo>
                  <a:lnTo>
                    <a:pt x="1860" y="2328"/>
                  </a:lnTo>
                  <a:cubicBezTo>
                    <a:pt x="1864" y="2320"/>
                    <a:pt x="1867" y="2311"/>
                    <a:pt x="1869" y="2302"/>
                  </a:cubicBezTo>
                  <a:cubicBezTo>
                    <a:pt x="1870" y="2294"/>
                    <a:pt x="1872" y="2286"/>
                    <a:pt x="1874" y="2277"/>
                  </a:cubicBezTo>
                  <a:lnTo>
                    <a:pt x="1874" y="2277"/>
                  </a:lnTo>
                  <a:cubicBezTo>
                    <a:pt x="1882" y="2275"/>
                    <a:pt x="1890" y="2272"/>
                    <a:pt x="1898" y="2267"/>
                  </a:cubicBezTo>
                  <a:cubicBezTo>
                    <a:pt x="2165" y="2101"/>
                    <a:pt x="2180" y="1767"/>
                    <a:pt x="2203" y="1485"/>
                  </a:cubicBezTo>
                  <a:cubicBezTo>
                    <a:pt x="2211" y="1376"/>
                    <a:pt x="2217" y="1267"/>
                    <a:pt x="2221" y="1158"/>
                  </a:cubicBezTo>
                  <a:lnTo>
                    <a:pt x="2221" y="1158"/>
                  </a:lnTo>
                  <a:cubicBezTo>
                    <a:pt x="2231" y="1162"/>
                    <a:pt x="2242" y="1164"/>
                    <a:pt x="2254" y="1164"/>
                  </a:cubicBezTo>
                  <a:cubicBezTo>
                    <a:pt x="2259" y="1164"/>
                    <a:pt x="2265" y="1163"/>
                    <a:pt x="2270" y="1163"/>
                  </a:cubicBezTo>
                  <a:cubicBezTo>
                    <a:pt x="2331" y="1157"/>
                    <a:pt x="2392" y="1151"/>
                    <a:pt x="2453" y="1145"/>
                  </a:cubicBezTo>
                  <a:cubicBezTo>
                    <a:pt x="2561" y="1133"/>
                    <a:pt x="2598" y="988"/>
                    <a:pt x="2497" y="936"/>
                  </a:cubicBezTo>
                  <a:cubicBezTo>
                    <a:pt x="2409" y="890"/>
                    <a:pt x="2320" y="846"/>
                    <a:pt x="2230" y="805"/>
                  </a:cubicBezTo>
                  <a:lnTo>
                    <a:pt x="2230" y="805"/>
                  </a:lnTo>
                  <a:cubicBezTo>
                    <a:pt x="2231" y="658"/>
                    <a:pt x="2230" y="510"/>
                    <a:pt x="2226" y="363"/>
                  </a:cubicBezTo>
                  <a:cubicBezTo>
                    <a:pt x="2225" y="301"/>
                    <a:pt x="2176" y="269"/>
                    <a:pt x="2125" y="269"/>
                  </a:cubicBezTo>
                  <a:cubicBezTo>
                    <a:pt x="2088" y="269"/>
                    <a:pt x="2050" y="287"/>
                    <a:pt x="2029" y="323"/>
                  </a:cubicBezTo>
                  <a:cubicBezTo>
                    <a:pt x="1998" y="376"/>
                    <a:pt x="1967" y="430"/>
                    <a:pt x="1938" y="484"/>
                  </a:cubicBezTo>
                  <a:lnTo>
                    <a:pt x="1938" y="484"/>
                  </a:lnTo>
                  <a:cubicBezTo>
                    <a:pt x="1902" y="492"/>
                    <a:pt x="1870" y="517"/>
                    <a:pt x="1863" y="561"/>
                  </a:cubicBezTo>
                  <a:cubicBezTo>
                    <a:pt x="1859" y="589"/>
                    <a:pt x="1854" y="618"/>
                    <a:pt x="1850" y="647"/>
                  </a:cubicBezTo>
                  <a:lnTo>
                    <a:pt x="1850" y="647"/>
                  </a:lnTo>
                  <a:cubicBezTo>
                    <a:pt x="1803" y="629"/>
                    <a:pt x="1756" y="612"/>
                    <a:pt x="1708" y="595"/>
                  </a:cubicBezTo>
                  <a:lnTo>
                    <a:pt x="1708" y="595"/>
                  </a:lnTo>
                  <a:cubicBezTo>
                    <a:pt x="1689" y="565"/>
                    <a:pt x="1655" y="550"/>
                    <a:pt x="1621" y="550"/>
                  </a:cubicBezTo>
                  <a:cubicBezTo>
                    <a:pt x="1610" y="550"/>
                    <a:pt x="1599" y="552"/>
                    <a:pt x="1589" y="555"/>
                  </a:cubicBezTo>
                  <a:lnTo>
                    <a:pt x="1589" y="555"/>
                  </a:lnTo>
                  <a:cubicBezTo>
                    <a:pt x="1448" y="509"/>
                    <a:pt x="1305" y="468"/>
                    <a:pt x="1162" y="432"/>
                  </a:cubicBezTo>
                  <a:lnTo>
                    <a:pt x="1162" y="432"/>
                  </a:lnTo>
                  <a:cubicBezTo>
                    <a:pt x="1148" y="427"/>
                    <a:pt x="1133" y="423"/>
                    <a:pt x="1119" y="418"/>
                  </a:cubicBezTo>
                  <a:lnTo>
                    <a:pt x="1119" y="418"/>
                  </a:lnTo>
                  <a:cubicBezTo>
                    <a:pt x="1075" y="336"/>
                    <a:pt x="1029" y="255"/>
                    <a:pt x="982" y="174"/>
                  </a:cubicBezTo>
                  <a:cubicBezTo>
                    <a:pt x="963" y="142"/>
                    <a:pt x="929" y="128"/>
                    <a:pt x="895" y="128"/>
                  </a:cubicBezTo>
                  <a:cubicBezTo>
                    <a:pt x="835" y="128"/>
                    <a:pt x="774" y="171"/>
                    <a:pt x="785" y="241"/>
                  </a:cubicBezTo>
                  <a:cubicBezTo>
                    <a:pt x="788" y="261"/>
                    <a:pt x="791" y="281"/>
                    <a:pt x="795" y="301"/>
                  </a:cubicBezTo>
                  <a:lnTo>
                    <a:pt x="795" y="301"/>
                  </a:lnTo>
                  <a:cubicBezTo>
                    <a:pt x="775" y="289"/>
                    <a:pt x="754" y="278"/>
                    <a:pt x="732" y="267"/>
                  </a:cubicBezTo>
                  <a:cubicBezTo>
                    <a:pt x="715" y="259"/>
                    <a:pt x="698" y="255"/>
                    <a:pt x="681" y="255"/>
                  </a:cubicBezTo>
                  <a:cubicBezTo>
                    <a:pt x="648" y="255"/>
                    <a:pt x="619" y="270"/>
                    <a:pt x="598" y="294"/>
                  </a:cubicBezTo>
                  <a:lnTo>
                    <a:pt x="598" y="294"/>
                  </a:lnTo>
                  <a:cubicBezTo>
                    <a:pt x="560" y="275"/>
                    <a:pt x="522" y="256"/>
                    <a:pt x="484" y="238"/>
                  </a:cubicBezTo>
                  <a:lnTo>
                    <a:pt x="484" y="238"/>
                  </a:lnTo>
                  <a:cubicBezTo>
                    <a:pt x="456" y="204"/>
                    <a:pt x="427" y="170"/>
                    <a:pt x="398" y="136"/>
                  </a:cubicBezTo>
                  <a:cubicBezTo>
                    <a:pt x="389" y="127"/>
                    <a:pt x="378" y="123"/>
                    <a:pt x="368" y="123"/>
                  </a:cubicBezTo>
                  <a:cubicBezTo>
                    <a:pt x="348" y="123"/>
                    <a:pt x="328" y="136"/>
                    <a:pt x="319" y="155"/>
                  </a:cubicBezTo>
                  <a:lnTo>
                    <a:pt x="319" y="155"/>
                  </a:lnTo>
                  <a:cubicBezTo>
                    <a:pt x="282" y="113"/>
                    <a:pt x="244" y="71"/>
                    <a:pt x="206" y="29"/>
                  </a:cubicBezTo>
                  <a:cubicBezTo>
                    <a:pt x="188" y="9"/>
                    <a:pt x="164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7"/>
            <p:cNvSpPr/>
            <p:nvPr/>
          </p:nvSpPr>
          <p:spPr>
            <a:xfrm>
              <a:off x="3726184" y="-2760923"/>
              <a:ext cx="86686" cy="44484"/>
            </a:xfrm>
            <a:custGeom>
              <a:avLst/>
              <a:gdLst/>
              <a:ahLst/>
              <a:cxnLst/>
              <a:rect l="l" t="t" r="r" b="b"/>
              <a:pathLst>
                <a:path w="1937" h="994" extrusionOk="0">
                  <a:moveTo>
                    <a:pt x="680" y="1"/>
                  </a:moveTo>
                  <a:cubicBezTo>
                    <a:pt x="595" y="1"/>
                    <a:pt x="542" y="117"/>
                    <a:pt x="611" y="186"/>
                  </a:cubicBezTo>
                  <a:cubicBezTo>
                    <a:pt x="635" y="211"/>
                    <a:pt x="660" y="235"/>
                    <a:pt x="686" y="259"/>
                  </a:cubicBezTo>
                  <a:lnTo>
                    <a:pt x="686" y="259"/>
                  </a:lnTo>
                  <a:cubicBezTo>
                    <a:pt x="500" y="198"/>
                    <a:pt x="314" y="138"/>
                    <a:pt x="128" y="78"/>
                  </a:cubicBezTo>
                  <a:cubicBezTo>
                    <a:pt x="119" y="75"/>
                    <a:pt x="110" y="74"/>
                    <a:pt x="102" y="74"/>
                  </a:cubicBezTo>
                  <a:cubicBezTo>
                    <a:pt x="19" y="74"/>
                    <a:pt x="0" y="212"/>
                    <a:pt x="93" y="244"/>
                  </a:cubicBezTo>
                  <a:cubicBezTo>
                    <a:pt x="253" y="299"/>
                    <a:pt x="412" y="353"/>
                    <a:pt x="571" y="407"/>
                  </a:cubicBezTo>
                  <a:lnTo>
                    <a:pt x="571" y="407"/>
                  </a:lnTo>
                  <a:cubicBezTo>
                    <a:pt x="559" y="427"/>
                    <a:pt x="553" y="450"/>
                    <a:pt x="556" y="475"/>
                  </a:cubicBezTo>
                  <a:lnTo>
                    <a:pt x="556" y="475"/>
                  </a:lnTo>
                  <a:cubicBezTo>
                    <a:pt x="444" y="486"/>
                    <a:pt x="331" y="502"/>
                    <a:pt x="218" y="523"/>
                  </a:cubicBezTo>
                  <a:cubicBezTo>
                    <a:pt x="111" y="543"/>
                    <a:pt x="137" y="700"/>
                    <a:pt x="227" y="720"/>
                  </a:cubicBezTo>
                  <a:cubicBezTo>
                    <a:pt x="332" y="745"/>
                    <a:pt x="438" y="765"/>
                    <a:pt x="544" y="782"/>
                  </a:cubicBezTo>
                  <a:lnTo>
                    <a:pt x="544" y="782"/>
                  </a:lnTo>
                  <a:cubicBezTo>
                    <a:pt x="539" y="783"/>
                    <a:pt x="534" y="783"/>
                    <a:pt x="529" y="784"/>
                  </a:cubicBezTo>
                  <a:cubicBezTo>
                    <a:pt x="402" y="807"/>
                    <a:pt x="404" y="994"/>
                    <a:pt x="538" y="994"/>
                  </a:cubicBezTo>
                  <a:cubicBezTo>
                    <a:pt x="539" y="994"/>
                    <a:pt x="540" y="994"/>
                    <a:pt x="541" y="994"/>
                  </a:cubicBezTo>
                  <a:cubicBezTo>
                    <a:pt x="812" y="988"/>
                    <a:pt x="1077" y="942"/>
                    <a:pt x="1332" y="856"/>
                  </a:cubicBezTo>
                  <a:lnTo>
                    <a:pt x="1332" y="856"/>
                  </a:lnTo>
                  <a:cubicBezTo>
                    <a:pt x="1487" y="829"/>
                    <a:pt x="1642" y="803"/>
                    <a:pt x="1796" y="776"/>
                  </a:cubicBezTo>
                  <a:cubicBezTo>
                    <a:pt x="1796" y="775"/>
                    <a:pt x="1796" y="775"/>
                    <a:pt x="1796" y="775"/>
                  </a:cubicBezTo>
                  <a:lnTo>
                    <a:pt x="1796" y="775"/>
                  </a:lnTo>
                  <a:cubicBezTo>
                    <a:pt x="1805" y="773"/>
                    <a:pt x="1814" y="772"/>
                    <a:pt x="1823" y="770"/>
                  </a:cubicBezTo>
                  <a:cubicBezTo>
                    <a:pt x="1936" y="748"/>
                    <a:pt x="1907" y="565"/>
                    <a:pt x="1801" y="565"/>
                  </a:cubicBezTo>
                  <a:cubicBezTo>
                    <a:pt x="1796" y="565"/>
                    <a:pt x="1791" y="565"/>
                    <a:pt x="1785" y="566"/>
                  </a:cubicBezTo>
                  <a:cubicBezTo>
                    <a:pt x="1776" y="568"/>
                    <a:pt x="1768" y="569"/>
                    <a:pt x="1759" y="571"/>
                  </a:cubicBezTo>
                  <a:lnTo>
                    <a:pt x="1759" y="571"/>
                  </a:lnTo>
                  <a:cubicBezTo>
                    <a:pt x="1759" y="570"/>
                    <a:pt x="1759" y="570"/>
                    <a:pt x="1759" y="569"/>
                  </a:cubicBezTo>
                  <a:cubicBezTo>
                    <a:pt x="1726" y="576"/>
                    <a:pt x="1693" y="580"/>
                    <a:pt x="1661" y="583"/>
                  </a:cubicBezTo>
                  <a:lnTo>
                    <a:pt x="1661" y="583"/>
                  </a:lnTo>
                  <a:cubicBezTo>
                    <a:pt x="1657" y="581"/>
                    <a:pt x="1654" y="578"/>
                    <a:pt x="1651" y="576"/>
                  </a:cubicBezTo>
                  <a:lnTo>
                    <a:pt x="1651" y="576"/>
                  </a:lnTo>
                  <a:cubicBezTo>
                    <a:pt x="1651" y="576"/>
                    <a:pt x="1651" y="575"/>
                    <a:pt x="1651" y="575"/>
                  </a:cubicBezTo>
                  <a:cubicBezTo>
                    <a:pt x="1650" y="575"/>
                    <a:pt x="1649" y="574"/>
                    <a:pt x="1648" y="574"/>
                  </a:cubicBezTo>
                  <a:lnTo>
                    <a:pt x="1648" y="574"/>
                  </a:lnTo>
                  <a:cubicBezTo>
                    <a:pt x="1354" y="366"/>
                    <a:pt x="1049" y="178"/>
                    <a:pt x="730" y="14"/>
                  </a:cubicBezTo>
                  <a:cubicBezTo>
                    <a:pt x="712" y="5"/>
                    <a:pt x="695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7"/>
            <p:cNvSpPr/>
            <p:nvPr/>
          </p:nvSpPr>
          <p:spPr>
            <a:xfrm>
              <a:off x="3654757" y="-2738994"/>
              <a:ext cx="73663" cy="53121"/>
            </a:xfrm>
            <a:custGeom>
              <a:avLst/>
              <a:gdLst/>
              <a:ahLst/>
              <a:cxnLst/>
              <a:rect l="l" t="t" r="r" b="b"/>
              <a:pathLst>
                <a:path w="1646" h="1187" extrusionOk="0">
                  <a:moveTo>
                    <a:pt x="1056" y="849"/>
                  </a:moveTo>
                  <a:cubicBezTo>
                    <a:pt x="1028" y="857"/>
                    <a:pt x="1001" y="866"/>
                    <a:pt x="974" y="875"/>
                  </a:cubicBezTo>
                  <a:lnTo>
                    <a:pt x="974" y="875"/>
                  </a:lnTo>
                  <a:cubicBezTo>
                    <a:pt x="976" y="867"/>
                    <a:pt x="978" y="859"/>
                    <a:pt x="980" y="852"/>
                  </a:cubicBezTo>
                  <a:lnTo>
                    <a:pt x="980" y="852"/>
                  </a:lnTo>
                  <a:cubicBezTo>
                    <a:pt x="1005" y="850"/>
                    <a:pt x="1031" y="849"/>
                    <a:pt x="1056" y="849"/>
                  </a:cubicBezTo>
                  <a:close/>
                  <a:moveTo>
                    <a:pt x="1355" y="1"/>
                  </a:moveTo>
                  <a:cubicBezTo>
                    <a:pt x="1329" y="1"/>
                    <a:pt x="1301" y="11"/>
                    <a:pt x="1276" y="33"/>
                  </a:cubicBezTo>
                  <a:lnTo>
                    <a:pt x="1203" y="102"/>
                  </a:lnTo>
                  <a:lnTo>
                    <a:pt x="1203" y="102"/>
                  </a:lnTo>
                  <a:cubicBezTo>
                    <a:pt x="1200" y="102"/>
                    <a:pt x="1197" y="103"/>
                    <a:pt x="1195" y="104"/>
                  </a:cubicBezTo>
                  <a:lnTo>
                    <a:pt x="1195" y="104"/>
                  </a:lnTo>
                  <a:cubicBezTo>
                    <a:pt x="1175" y="71"/>
                    <a:pt x="1139" y="49"/>
                    <a:pt x="1102" y="49"/>
                  </a:cubicBezTo>
                  <a:cubicBezTo>
                    <a:pt x="1075" y="49"/>
                    <a:pt x="1047" y="60"/>
                    <a:pt x="1024" y="85"/>
                  </a:cubicBezTo>
                  <a:cubicBezTo>
                    <a:pt x="993" y="117"/>
                    <a:pt x="962" y="150"/>
                    <a:pt x="931" y="182"/>
                  </a:cubicBezTo>
                  <a:lnTo>
                    <a:pt x="931" y="182"/>
                  </a:lnTo>
                  <a:cubicBezTo>
                    <a:pt x="664" y="313"/>
                    <a:pt x="452" y="533"/>
                    <a:pt x="335" y="815"/>
                  </a:cubicBezTo>
                  <a:cubicBezTo>
                    <a:pt x="321" y="847"/>
                    <a:pt x="323" y="879"/>
                    <a:pt x="336" y="906"/>
                  </a:cubicBezTo>
                  <a:lnTo>
                    <a:pt x="336" y="906"/>
                  </a:lnTo>
                  <a:cubicBezTo>
                    <a:pt x="319" y="920"/>
                    <a:pt x="304" y="933"/>
                    <a:pt x="290" y="943"/>
                  </a:cubicBezTo>
                  <a:lnTo>
                    <a:pt x="290" y="943"/>
                  </a:lnTo>
                  <a:cubicBezTo>
                    <a:pt x="247" y="940"/>
                    <a:pt x="203" y="936"/>
                    <a:pt x="160" y="931"/>
                  </a:cubicBezTo>
                  <a:cubicBezTo>
                    <a:pt x="156" y="931"/>
                    <a:pt x="153" y="930"/>
                    <a:pt x="149" y="930"/>
                  </a:cubicBezTo>
                  <a:cubicBezTo>
                    <a:pt x="72" y="930"/>
                    <a:pt x="0" y="1013"/>
                    <a:pt x="53" y="1091"/>
                  </a:cubicBezTo>
                  <a:cubicBezTo>
                    <a:pt x="102" y="1160"/>
                    <a:pt x="158" y="1186"/>
                    <a:pt x="217" y="1186"/>
                  </a:cubicBezTo>
                  <a:cubicBezTo>
                    <a:pt x="259" y="1186"/>
                    <a:pt x="302" y="1173"/>
                    <a:pt x="344" y="1152"/>
                  </a:cubicBezTo>
                  <a:lnTo>
                    <a:pt x="344" y="1152"/>
                  </a:lnTo>
                  <a:cubicBezTo>
                    <a:pt x="363" y="1153"/>
                    <a:pt x="383" y="1153"/>
                    <a:pt x="402" y="1153"/>
                  </a:cubicBezTo>
                  <a:cubicBezTo>
                    <a:pt x="517" y="1153"/>
                    <a:pt x="632" y="1145"/>
                    <a:pt x="746" y="1129"/>
                  </a:cubicBezTo>
                  <a:lnTo>
                    <a:pt x="746" y="1129"/>
                  </a:lnTo>
                  <a:cubicBezTo>
                    <a:pt x="765" y="1145"/>
                    <a:pt x="790" y="1154"/>
                    <a:pt x="816" y="1154"/>
                  </a:cubicBezTo>
                  <a:cubicBezTo>
                    <a:pt x="827" y="1154"/>
                    <a:pt x="838" y="1153"/>
                    <a:pt x="849" y="1149"/>
                  </a:cubicBezTo>
                  <a:cubicBezTo>
                    <a:pt x="970" y="1110"/>
                    <a:pt x="1088" y="1070"/>
                    <a:pt x="1206" y="1022"/>
                  </a:cubicBezTo>
                  <a:lnTo>
                    <a:pt x="1206" y="1022"/>
                  </a:lnTo>
                  <a:cubicBezTo>
                    <a:pt x="1330" y="981"/>
                    <a:pt x="1452" y="930"/>
                    <a:pt x="1570" y="870"/>
                  </a:cubicBezTo>
                  <a:cubicBezTo>
                    <a:pt x="1646" y="832"/>
                    <a:pt x="1616" y="707"/>
                    <a:pt x="1535" y="693"/>
                  </a:cubicBezTo>
                  <a:cubicBezTo>
                    <a:pt x="1442" y="677"/>
                    <a:pt x="1346" y="665"/>
                    <a:pt x="1249" y="658"/>
                  </a:cubicBezTo>
                  <a:lnTo>
                    <a:pt x="1249" y="658"/>
                  </a:lnTo>
                  <a:cubicBezTo>
                    <a:pt x="1237" y="650"/>
                    <a:pt x="1224" y="644"/>
                    <a:pt x="1210" y="644"/>
                  </a:cubicBezTo>
                  <a:lnTo>
                    <a:pt x="1210" y="644"/>
                  </a:lnTo>
                  <a:cubicBezTo>
                    <a:pt x="1277" y="567"/>
                    <a:pt x="1326" y="473"/>
                    <a:pt x="1347" y="363"/>
                  </a:cubicBezTo>
                  <a:lnTo>
                    <a:pt x="1347" y="363"/>
                  </a:lnTo>
                  <a:cubicBezTo>
                    <a:pt x="1386" y="295"/>
                    <a:pt x="1420" y="225"/>
                    <a:pt x="1451" y="152"/>
                  </a:cubicBezTo>
                  <a:cubicBezTo>
                    <a:pt x="1487" y="70"/>
                    <a:pt x="1426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7"/>
            <p:cNvSpPr/>
            <p:nvPr/>
          </p:nvSpPr>
          <p:spPr>
            <a:xfrm>
              <a:off x="3722559" y="-2826174"/>
              <a:ext cx="59387" cy="80734"/>
            </a:xfrm>
            <a:custGeom>
              <a:avLst/>
              <a:gdLst/>
              <a:ahLst/>
              <a:cxnLst/>
              <a:rect l="l" t="t" r="r" b="b"/>
              <a:pathLst>
                <a:path w="1327" h="1804" extrusionOk="0">
                  <a:moveTo>
                    <a:pt x="1217" y="1"/>
                  </a:moveTo>
                  <a:cubicBezTo>
                    <a:pt x="1176" y="1"/>
                    <a:pt x="1135" y="23"/>
                    <a:pt x="1122" y="74"/>
                  </a:cubicBezTo>
                  <a:cubicBezTo>
                    <a:pt x="1092" y="190"/>
                    <a:pt x="1061" y="306"/>
                    <a:pt x="1030" y="421"/>
                  </a:cubicBezTo>
                  <a:lnTo>
                    <a:pt x="1030" y="421"/>
                  </a:lnTo>
                  <a:cubicBezTo>
                    <a:pt x="1015" y="467"/>
                    <a:pt x="999" y="513"/>
                    <a:pt x="982" y="558"/>
                  </a:cubicBezTo>
                  <a:lnTo>
                    <a:pt x="982" y="558"/>
                  </a:lnTo>
                  <a:cubicBezTo>
                    <a:pt x="961" y="536"/>
                    <a:pt x="932" y="521"/>
                    <a:pt x="902" y="521"/>
                  </a:cubicBezTo>
                  <a:cubicBezTo>
                    <a:pt x="877" y="521"/>
                    <a:pt x="853" y="531"/>
                    <a:pt x="834" y="556"/>
                  </a:cubicBezTo>
                  <a:cubicBezTo>
                    <a:pt x="806" y="594"/>
                    <a:pt x="778" y="632"/>
                    <a:pt x="750" y="669"/>
                  </a:cubicBezTo>
                  <a:lnTo>
                    <a:pt x="750" y="669"/>
                  </a:lnTo>
                  <a:cubicBezTo>
                    <a:pt x="756" y="650"/>
                    <a:pt x="762" y="631"/>
                    <a:pt x="767" y="612"/>
                  </a:cubicBezTo>
                  <a:cubicBezTo>
                    <a:pt x="789" y="534"/>
                    <a:pt x="724" y="483"/>
                    <a:pt x="659" y="483"/>
                  </a:cubicBezTo>
                  <a:cubicBezTo>
                    <a:pt x="621" y="483"/>
                    <a:pt x="584" y="500"/>
                    <a:pt x="564" y="539"/>
                  </a:cubicBezTo>
                  <a:cubicBezTo>
                    <a:pt x="450" y="761"/>
                    <a:pt x="332" y="980"/>
                    <a:pt x="222" y="1203"/>
                  </a:cubicBezTo>
                  <a:lnTo>
                    <a:pt x="222" y="1203"/>
                  </a:lnTo>
                  <a:cubicBezTo>
                    <a:pt x="168" y="1263"/>
                    <a:pt x="117" y="1325"/>
                    <a:pt x="67" y="1388"/>
                  </a:cubicBezTo>
                  <a:cubicBezTo>
                    <a:pt x="1" y="1473"/>
                    <a:pt x="69" y="1572"/>
                    <a:pt x="150" y="1572"/>
                  </a:cubicBezTo>
                  <a:cubicBezTo>
                    <a:pt x="176" y="1572"/>
                    <a:pt x="204" y="1561"/>
                    <a:pt x="229" y="1536"/>
                  </a:cubicBezTo>
                  <a:cubicBezTo>
                    <a:pt x="235" y="1530"/>
                    <a:pt x="240" y="1525"/>
                    <a:pt x="246" y="1519"/>
                  </a:cubicBezTo>
                  <a:lnTo>
                    <a:pt x="246" y="1519"/>
                  </a:lnTo>
                  <a:cubicBezTo>
                    <a:pt x="263" y="1538"/>
                    <a:pt x="286" y="1550"/>
                    <a:pt x="311" y="1550"/>
                  </a:cubicBezTo>
                  <a:cubicBezTo>
                    <a:pt x="330" y="1550"/>
                    <a:pt x="349" y="1543"/>
                    <a:pt x="369" y="1527"/>
                  </a:cubicBezTo>
                  <a:cubicBezTo>
                    <a:pt x="423" y="1482"/>
                    <a:pt x="475" y="1435"/>
                    <a:pt x="523" y="1385"/>
                  </a:cubicBezTo>
                  <a:lnTo>
                    <a:pt x="523" y="1385"/>
                  </a:lnTo>
                  <a:cubicBezTo>
                    <a:pt x="486" y="1484"/>
                    <a:pt x="460" y="1589"/>
                    <a:pt x="444" y="1696"/>
                  </a:cubicBezTo>
                  <a:cubicBezTo>
                    <a:pt x="438" y="1745"/>
                    <a:pt x="483" y="1803"/>
                    <a:pt x="532" y="1803"/>
                  </a:cubicBezTo>
                  <a:cubicBezTo>
                    <a:pt x="546" y="1803"/>
                    <a:pt x="561" y="1798"/>
                    <a:pt x="575" y="1786"/>
                  </a:cubicBezTo>
                  <a:cubicBezTo>
                    <a:pt x="662" y="1716"/>
                    <a:pt x="742" y="1640"/>
                    <a:pt x="815" y="1558"/>
                  </a:cubicBezTo>
                  <a:lnTo>
                    <a:pt x="815" y="1558"/>
                  </a:lnTo>
                  <a:cubicBezTo>
                    <a:pt x="827" y="1563"/>
                    <a:pt x="840" y="1565"/>
                    <a:pt x="853" y="1565"/>
                  </a:cubicBezTo>
                  <a:cubicBezTo>
                    <a:pt x="892" y="1565"/>
                    <a:pt x="931" y="1542"/>
                    <a:pt x="944" y="1490"/>
                  </a:cubicBezTo>
                  <a:cubicBezTo>
                    <a:pt x="958" y="1438"/>
                    <a:pt x="972" y="1387"/>
                    <a:pt x="985" y="1336"/>
                  </a:cubicBezTo>
                  <a:lnTo>
                    <a:pt x="985" y="1336"/>
                  </a:lnTo>
                  <a:cubicBezTo>
                    <a:pt x="1144" y="1096"/>
                    <a:pt x="1249" y="823"/>
                    <a:pt x="1293" y="530"/>
                  </a:cubicBezTo>
                  <a:cubicBezTo>
                    <a:pt x="1301" y="489"/>
                    <a:pt x="1273" y="446"/>
                    <a:pt x="1237" y="426"/>
                  </a:cubicBezTo>
                  <a:lnTo>
                    <a:pt x="1237" y="426"/>
                  </a:lnTo>
                  <a:cubicBezTo>
                    <a:pt x="1267" y="324"/>
                    <a:pt x="1293" y="220"/>
                    <a:pt x="1314" y="115"/>
                  </a:cubicBezTo>
                  <a:lnTo>
                    <a:pt x="1314" y="115"/>
                  </a:lnTo>
                  <a:cubicBezTo>
                    <a:pt x="1314" y="115"/>
                    <a:pt x="1314" y="115"/>
                    <a:pt x="1314" y="115"/>
                  </a:cubicBezTo>
                  <a:cubicBezTo>
                    <a:pt x="1327" y="43"/>
                    <a:pt x="1272" y="1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7"/>
            <p:cNvSpPr/>
            <p:nvPr/>
          </p:nvSpPr>
          <p:spPr>
            <a:xfrm>
              <a:off x="3744130" y="-2812211"/>
              <a:ext cx="30297" cy="28373"/>
            </a:xfrm>
            <a:custGeom>
              <a:avLst/>
              <a:gdLst/>
              <a:ahLst/>
              <a:cxnLst/>
              <a:rect l="l" t="t" r="r" b="b"/>
              <a:pathLst>
                <a:path w="677" h="634" extrusionOk="0">
                  <a:moveTo>
                    <a:pt x="521" y="0"/>
                  </a:moveTo>
                  <a:cubicBezTo>
                    <a:pt x="513" y="0"/>
                    <a:pt x="505" y="2"/>
                    <a:pt x="497" y="6"/>
                  </a:cubicBezTo>
                  <a:cubicBezTo>
                    <a:pt x="401" y="53"/>
                    <a:pt x="337" y="149"/>
                    <a:pt x="271" y="230"/>
                  </a:cubicBezTo>
                  <a:cubicBezTo>
                    <a:pt x="195" y="323"/>
                    <a:pt x="119" y="416"/>
                    <a:pt x="47" y="509"/>
                  </a:cubicBezTo>
                  <a:cubicBezTo>
                    <a:pt x="0" y="566"/>
                    <a:pt x="49" y="634"/>
                    <a:pt x="105" y="634"/>
                  </a:cubicBezTo>
                  <a:cubicBezTo>
                    <a:pt x="123" y="634"/>
                    <a:pt x="141" y="627"/>
                    <a:pt x="157" y="611"/>
                  </a:cubicBezTo>
                  <a:cubicBezTo>
                    <a:pt x="332" y="439"/>
                    <a:pt x="500" y="265"/>
                    <a:pt x="660" y="82"/>
                  </a:cubicBezTo>
                  <a:cubicBezTo>
                    <a:pt x="677" y="60"/>
                    <a:pt x="658" y="31"/>
                    <a:pt x="636" y="31"/>
                  </a:cubicBezTo>
                  <a:cubicBezTo>
                    <a:pt x="632" y="31"/>
                    <a:pt x="627" y="32"/>
                    <a:pt x="622" y="35"/>
                  </a:cubicBezTo>
                  <a:cubicBezTo>
                    <a:pt x="600" y="52"/>
                    <a:pt x="578" y="69"/>
                    <a:pt x="557" y="85"/>
                  </a:cubicBezTo>
                  <a:lnTo>
                    <a:pt x="557" y="85"/>
                  </a:lnTo>
                  <a:cubicBezTo>
                    <a:pt x="561" y="75"/>
                    <a:pt x="564" y="64"/>
                    <a:pt x="567" y="53"/>
                  </a:cubicBezTo>
                  <a:cubicBezTo>
                    <a:pt x="576" y="21"/>
                    <a:pt x="54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7"/>
            <p:cNvSpPr/>
            <p:nvPr/>
          </p:nvSpPr>
          <p:spPr>
            <a:xfrm>
              <a:off x="3769997" y="-2829262"/>
              <a:ext cx="15261" cy="95502"/>
            </a:xfrm>
            <a:custGeom>
              <a:avLst/>
              <a:gdLst/>
              <a:ahLst/>
              <a:cxnLst/>
              <a:rect l="l" t="t" r="r" b="b"/>
              <a:pathLst>
                <a:path w="341" h="2134" extrusionOk="0">
                  <a:moveTo>
                    <a:pt x="326" y="1"/>
                  </a:moveTo>
                  <a:cubicBezTo>
                    <a:pt x="242" y="346"/>
                    <a:pt x="193" y="701"/>
                    <a:pt x="140" y="1056"/>
                  </a:cubicBezTo>
                  <a:cubicBezTo>
                    <a:pt x="91" y="1393"/>
                    <a:pt x="9" y="1742"/>
                    <a:pt x="1" y="2085"/>
                  </a:cubicBezTo>
                  <a:cubicBezTo>
                    <a:pt x="1" y="2118"/>
                    <a:pt x="26" y="2134"/>
                    <a:pt x="52" y="2134"/>
                  </a:cubicBezTo>
                  <a:cubicBezTo>
                    <a:pt x="76" y="2134"/>
                    <a:pt x="101" y="2120"/>
                    <a:pt x="108" y="2093"/>
                  </a:cubicBezTo>
                  <a:cubicBezTo>
                    <a:pt x="149" y="1928"/>
                    <a:pt x="158" y="1753"/>
                    <a:pt x="178" y="1585"/>
                  </a:cubicBezTo>
                  <a:cubicBezTo>
                    <a:pt x="201" y="1399"/>
                    <a:pt x="224" y="1213"/>
                    <a:pt x="248" y="1027"/>
                  </a:cubicBezTo>
                  <a:cubicBezTo>
                    <a:pt x="291" y="687"/>
                    <a:pt x="332" y="344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7"/>
            <p:cNvSpPr/>
            <p:nvPr/>
          </p:nvSpPr>
          <p:spPr>
            <a:xfrm>
              <a:off x="3719739" y="-2746960"/>
              <a:ext cx="47393" cy="108570"/>
            </a:xfrm>
            <a:custGeom>
              <a:avLst/>
              <a:gdLst/>
              <a:ahLst/>
              <a:cxnLst/>
              <a:rect l="l" t="t" r="r" b="b"/>
              <a:pathLst>
                <a:path w="1059" h="2426" extrusionOk="0">
                  <a:moveTo>
                    <a:pt x="1032" y="1"/>
                  </a:moveTo>
                  <a:cubicBezTo>
                    <a:pt x="1022" y="1"/>
                    <a:pt x="1013" y="7"/>
                    <a:pt x="1010" y="19"/>
                  </a:cubicBezTo>
                  <a:cubicBezTo>
                    <a:pt x="880" y="606"/>
                    <a:pt x="757" y="1193"/>
                    <a:pt x="644" y="1783"/>
                  </a:cubicBezTo>
                  <a:cubicBezTo>
                    <a:pt x="621" y="1917"/>
                    <a:pt x="595" y="2054"/>
                    <a:pt x="569" y="2187"/>
                  </a:cubicBezTo>
                  <a:cubicBezTo>
                    <a:pt x="563" y="2213"/>
                    <a:pt x="554" y="2240"/>
                    <a:pt x="539" y="2266"/>
                  </a:cubicBezTo>
                  <a:cubicBezTo>
                    <a:pt x="499" y="2248"/>
                    <a:pt x="475" y="2219"/>
                    <a:pt x="470" y="2176"/>
                  </a:cubicBezTo>
                  <a:cubicBezTo>
                    <a:pt x="444" y="2097"/>
                    <a:pt x="417" y="2016"/>
                    <a:pt x="388" y="1940"/>
                  </a:cubicBezTo>
                  <a:cubicBezTo>
                    <a:pt x="298" y="1670"/>
                    <a:pt x="223" y="1382"/>
                    <a:pt x="80" y="1135"/>
                  </a:cubicBezTo>
                  <a:cubicBezTo>
                    <a:pt x="74" y="1122"/>
                    <a:pt x="61" y="1116"/>
                    <a:pt x="47" y="1116"/>
                  </a:cubicBezTo>
                  <a:cubicBezTo>
                    <a:pt x="25" y="1116"/>
                    <a:pt x="1" y="1133"/>
                    <a:pt x="5" y="1158"/>
                  </a:cubicBezTo>
                  <a:cubicBezTo>
                    <a:pt x="54" y="1504"/>
                    <a:pt x="205" y="1841"/>
                    <a:pt x="319" y="2170"/>
                  </a:cubicBezTo>
                  <a:cubicBezTo>
                    <a:pt x="347" y="2259"/>
                    <a:pt x="388" y="2426"/>
                    <a:pt x="510" y="2426"/>
                  </a:cubicBezTo>
                  <a:cubicBezTo>
                    <a:pt x="511" y="2426"/>
                    <a:pt x="512" y="2426"/>
                    <a:pt x="513" y="2426"/>
                  </a:cubicBezTo>
                  <a:cubicBezTo>
                    <a:pt x="621" y="2426"/>
                    <a:pt x="667" y="2341"/>
                    <a:pt x="699" y="2248"/>
                  </a:cubicBezTo>
                  <a:cubicBezTo>
                    <a:pt x="755" y="2083"/>
                    <a:pt x="763" y="1882"/>
                    <a:pt x="795" y="1708"/>
                  </a:cubicBezTo>
                  <a:cubicBezTo>
                    <a:pt x="827" y="1522"/>
                    <a:pt x="859" y="1336"/>
                    <a:pt x="888" y="1150"/>
                  </a:cubicBezTo>
                  <a:cubicBezTo>
                    <a:pt x="949" y="778"/>
                    <a:pt x="1002" y="403"/>
                    <a:pt x="1057" y="28"/>
                  </a:cubicBezTo>
                  <a:cubicBezTo>
                    <a:pt x="1058" y="11"/>
                    <a:pt x="1045" y="1"/>
                    <a:pt x="1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7"/>
            <p:cNvSpPr/>
            <p:nvPr/>
          </p:nvSpPr>
          <p:spPr>
            <a:xfrm>
              <a:off x="3655518" y="-2786701"/>
              <a:ext cx="98142" cy="145938"/>
            </a:xfrm>
            <a:custGeom>
              <a:avLst/>
              <a:gdLst/>
              <a:ahLst/>
              <a:cxnLst/>
              <a:rect l="l" t="t" r="r" b="b"/>
              <a:pathLst>
                <a:path w="2193" h="3261" extrusionOk="0">
                  <a:moveTo>
                    <a:pt x="387" y="1"/>
                  </a:moveTo>
                  <a:cubicBezTo>
                    <a:pt x="322" y="1"/>
                    <a:pt x="260" y="12"/>
                    <a:pt x="207" y="41"/>
                  </a:cubicBezTo>
                  <a:cubicBezTo>
                    <a:pt x="1" y="154"/>
                    <a:pt x="204" y="497"/>
                    <a:pt x="274" y="622"/>
                  </a:cubicBezTo>
                  <a:cubicBezTo>
                    <a:pt x="443" y="933"/>
                    <a:pt x="617" y="1244"/>
                    <a:pt x="797" y="1552"/>
                  </a:cubicBezTo>
                  <a:cubicBezTo>
                    <a:pt x="975" y="1860"/>
                    <a:pt x="1158" y="2166"/>
                    <a:pt x="1344" y="2468"/>
                  </a:cubicBezTo>
                  <a:cubicBezTo>
                    <a:pt x="1434" y="2613"/>
                    <a:pt x="1524" y="2758"/>
                    <a:pt x="1614" y="2901"/>
                  </a:cubicBezTo>
                  <a:cubicBezTo>
                    <a:pt x="1684" y="3006"/>
                    <a:pt x="1745" y="3148"/>
                    <a:pt x="1852" y="3221"/>
                  </a:cubicBezTo>
                  <a:cubicBezTo>
                    <a:pt x="1889" y="3246"/>
                    <a:pt x="1925" y="3261"/>
                    <a:pt x="1962" y="3261"/>
                  </a:cubicBezTo>
                  <a:cubicBezTo>
                    <a:pt x="1989" y="3261"/>
                    <a:pt x="2017" y="3252"/>
                    <a:pt x="2044" y="3232"/>
                  </a:cubicBezTo>
                  <a:cubicBezTo>
                    <a:pt x="2134" y="3165"/>
                    <a:pt x="2091" y="2968"/>
                    <a:pt x="2097" y="2878"/>
                  </a:cubicBezTo>
                  <a:cubicBezTo>
                    <a:pt x="2111" y="2523"/>
                    <a:pt x="2192" y="2174"/>
                    <a:pt x="2169" y="1817"/>
                  </a:cubicBezTo>
                  <a:cubicBezTo>
                    <a:pt x="2169" y="1803"/>
                    <a:pt x="2159" y="1796"/>
                    <a:pt x="2148" y="1796"/>
                  </a:cubicBezTo>
                  <a:cubicBezTo>
                    <a:pt x="2139" y="1796"/>
                    <a:pt x="2130" y="1801"/>
                    <a:pt x="2128" y="1814"/>
                  </a:cubicBezTo>
                  <a:lnTo>
                    <a:pt x="2126" y="1814"/>
                  </a:lnTo>
                  <a:cubicBezTo>
                    <a:pt x="2076" y="2061"/>
                    <a:pt x="2062" y="2328"/>
                    <a:pt x="2062" y="2578"/>
                  </a:cubicBezTo>
                  <a:cubicBezTo>
                    <a:pt x="2062" y="2726"/>
                    <a:pt x="2053" y="2875"/>
                    <a:pt x="2030" y="3023"/>
                  </a:cubicBezTo>
                  <a:cubicBezTo>
                    <a:pt x="2017" y="3120"/>
                    <a:pt x="1989" y="3154"/>
                    <a:pt x="1955" y="3154"/>
                  </a:cubicBezTo>
                  <a:cubicBezTo>
                    <a:pt x="1883" y="3154"/>
                    <a:pt x="1785" y="2996"/>
                    <a:pt x="1748" y="2939"/>
                  </a:cubicBezTo>
                  <a:cubicBezTo>
                    <a:pt x="1454" y="2479"/>
                    <a:pt x="1172" y="2017"/>
                    <a:pt x="899" y="1546"/>
                  </a:cubicBezTo>
                  <a:cubicBezTo>
                    <a:pt x="765" y="1314"/>
                    <a:pt x="632" y="1076"/>
                    <a:pt x="498" y="840"/>
                  </a:cubicBezTo>
                  <a:cubicBezTo>
                    <a:pt x="446" y="744"/>
                    <a:pt x="50" y="134"/>
                    <a:pt x="306" y="110"/>
                  </a:cubicBezTo>
                  <a:cubicBezTo>
                    <a:pt x="331" y="108"/>
                    <a:pt x="356" y="106"/>
                    <a:pt x="380" y="106"/>
                  </a:cubicBezTo>
                  <a:cubicBezTo>
                    <a:pt x="594" y="106"/>
                    <a:pt x="808" y="201"/>
                    <a:pt x="1001" y="279"/>
                  </a:cubicBezTo>
                  <a:cubicBezTo>
                    <a:pt x="1274" y="390"/>
                    <a:pt x="1544" y="503"/>
                    <a:pt x="1817" y="602"/>
                  </a:cubicBezTo>
                  <a:cubicBezTo>
                    <a:pt x="1824" y="604"/>
                    <a:pt x="1831" y="606"/>
                    <a:pt x="1837" y="606"/>
                  </a:cubicBezTo>
                  <a:cubicBezTo>
                    <a:pt x="1888" y="606"/>
                    <a:pt x="1921" y="532"/>
                    <a:pt x="1864" y="509"/>
                  </a:cubicBezTo>
                  <a:cubicBezTo>
                    <a:pt x="1553" y="378"/>
                    <a:pt x="1236" y="262"/>
                    <a:pt x="922" y="142"/>
                  </a:cubicBezTo>
                  <a:cubicBezTo>
                    <a:pt x="781" y="89"/>
                    <a:pt x="569" y="1"/>
                    <a:pt x="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7"/>
            <p:cNvSpPr/>
            <p:nvPr/>
          </p:nvSpPr>
          <p:spPr>
            <a:xfrm>
              <a:off x="3687651" y="-2775737"/>
              <a:ext cx="45200" cy="15932"/>
            </a:xfrm>
            <a:custGeom>
              <a:avLst/>
              <a:gdLst/>
              <a:ahLst/>
              <a:cxnLst/>
              <a:rect l="l" t="t" r="r" b="b"/>
              <a:pathLst>
                <a:path w="1010" h="356" extrusionOk="0">
                  <a:moveTo>
                    <a:pt x="150" y="1"/>
                  </a:moveTo>
                  <a:cubicBezTo>
                    <a:pt x="104" y="1"/>
                    <a:pt x="60" y="8"/>
                    <a:pt x="24" y="28"/>
                  </a:cubicBezTo>
                  <a:cubicBezTo>
                    <a:pt x="9" y="34"/>
                    <a:pt x="1" y="54"/>
                    <a:pt x="1" y="72"/>
                  </a:cubicBezTo>
                  <a:cubicBezTo>
                    <a:pt x="9" y="109"/>
                    <a:pt x="17" y="134"/>
                    <a:pt x="55" y="134"/>
                  </a:cubicBezTo>
                  <a:cubicBezTo>
                    <a:pt x="59" y="134"/>
                    <a:pt x="63" y="133"/>
                    <a:pt x="68" y="133"/>
                  </a:cubicBezTo>
                  <a:cubicBezTo>
                    <a:pt x="69" y="129"/>
                    <a:pt x="71" y="126"/>
                    <a:pt x="72" y="123"/>
                  </a:cubicBezTo>
                  <a:lnTo>
                    <a:pt x="72" y="123"/>
                  </a:lnTo>
                  <a:cubicBezTo>
                    <a:pt x="83" y="126"/>
                    <a:pt x="95" y="128"/>
                    <a:pt x="106" y="131"/>
                  </a:cubicBezTo>
                  <a:lnTo>
                    <a:pt x="106" y="131"/>
                  </a:lnTo>
                  <a:cubicBezTo>
                    <a:pt x="107" y="145"/>
                    <a:pt x="113" y="159"/>
                    <a:pt x="126" y="168"/>
                  </a:cubicBezTo>
                  <a:cubicBezTo>
                    <a:pt x="213" y="240"/>
                    <a:pt x="329" y="243"/>
                    <a:pt x="440" y="264"/>
                  </a:cubicBezTo>
                  <a:cubicBezTo>
                    <a:pt x="585" y="293"/>
                    <a:pt x="730" y="322"/>
                    <a:pt x="876" y="354"/>
                  </a:cubicBezTo>
                  <a:cubicBezTo>
                    <a:pt x="882" y="355"/>
                    <a:pt x="887" y="356"/>
                    <a:pt x="893" y="356"/>
                  </a:cubicBezTo>
                  <a:cubicBezTo>
                    <a:pt x="969" y="356"/>
                    <a:pt x="1009" y="232"/>
                    <a:pt x="928" y="203"/>
                  </a:cubicBezTo>
                  <a:cubicBezTo>
                    <a:pt x="921" y="200"/>
                    <a:pt x="914" y="198"/>
                    <a:pt x="907" y="195"/>
                  </a:cubicBezTo>
                  <a:lnTo>
                    <a:pt x="907" y="195"/>
                  </a:lnTo>
                  <a:cubicBezTo>
                    <a:pt x="907" y="195"/>
                    <a:pt x="908" y="194"/>
                    <a:pt x="908" y="194"/>
                  </a:cubicBezTo>
                  <a:cubicBezTo>
                    <a:pt x="905" y="193"/>
                    <a:pt x="902" y="193"/>
                    <a:pt x="899" y="192"/>
                  </a:cubicBezTo>
                  <a:lnTo>
                    <a:pt x="899" y="192"/>
                  </a:lnTo>
                  <a:cubicBezTo>
                    <a:pt x="751" y="138"/>
                    <a:pt x="604" y="93"/>
                    <a:pt x="454" y="57"/>
                  </a:cubicBezTo>
                  <a:cubicBezTo>
                    <a:pt x="370" y="37"/>
                    <a:pt x="25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7"/>
            <p:cNvSpPr/>
            <p:nvPr/>
          </p:nvSpPr>
          <p:spPr>
            <a:xfrm>
              <a:off x="3658248" y="-2790595"/>
              <a:ext cx="115730" cy="40859"/>
            </a:xfrm>
            <a:custGeom>
              <a:avLst/>
              <a:gdLst/>
              <a:ahLst/>
              <a:cxnLst/>
              <a:rect l="l" t="t" r="r" b="b"/>
              <a:pathLst>
                <a:path w="2586" h="913" extrusionOk="0">
                  <a:moveTo>
                    <a:pt x="468" y="0"/>
                  </a:moveTo>
                  <a:cubicBezTo>
                    <a:pt x="329" y="0"/>
                    <a:pt x="196" y="47"/>
                    <a:pt x="106" y="168"/>
                  </a:cubicBezTo>
                  <a:cubicBezTo>
                    <a:pt x="12" y="291"/>
                    <a:pt x="1" y="494"/>
                    <a:pt x="158" y="572"/>
                  </a:cubicBezTo>
                  <a:lnTo>
                    <a:pt x="167" y="564"/>
                  </a:lnTo>
                  <a:cubicBezTo>
                    <a:pt x="30" y="398"/>
                    <a:pt x="164" y="160"/>
                    <a:pt x="347" y="107"/>
                  </a:cubicBezTo>
                  <a:cubicBezTo>
                    <a:pt x="384" y="96"/>
                    <a:pt x="423" y="91"/>
                    <a:pt x="462" y="91"/>
                  </a:cubicBezTo>
                  <a:cubicBezTo>
                    <a:pt x="655" y="91"/>
                    <a:pt x="859" y="213"/>
                    <a:pt x="1021" y="288"/>
                  </a:cubicBezTo>
                  <a:cubicBezTo>
                    <a:pt x="1271" y="401"/>
                    <a:pt x="1524" y="509"/>
                    <a:pt x="1777" y="619"/>
                  </a:cubicBezTo>
                  <a:cubicBezTo>
                    <a:pt x="2009" y="721"/>
                    <a:pt x="2256" y="869"/>
                    <a:pt x="2506" y="913"/>
                  </a:cubicBezTo>
                  <a:cubicBezTo>
                    <a:pt x="2508" y="913"/>
                    <a:pt x="2510" y="913"/>
                    <a:pt x="2513" y="913"/>
                  </a:cubicBezTo>
                  <a:cubicBezTo>
                    <a:pt x="2553" y="913"/>
                    <a:pt x="2586" y="859"/>
                    <a:pt x="2547" y="831"/>
                  </a:cubicBezTo>
                  <a:cubicBezTo>
                    <a:pt x="2419" y="735"/>
                    <a:pt x="2268" y="683"/>
                    <a:pt x="2120" y="622"/>
                  </a:cubicBezTo>
                  <a:cubicBezTo>
                    <a:pt x="1945" y="546"/>
                    <a:pt x="1774" y="474"/>
                    <a:pt x="1600" y="401"/>
                  </a:cubicBezTo>
                  <a:cubicBezTo>
                    <a:pt x="1294" y="270"/>
                    <a:pt x="986" y="119"/>
                    <a:pt x="669" y="29"/>
                  </a:cubicBezTo>
                  <a:cubicBezTo>
                    <a:pt x="604" y="11"/>
                    <a:pt x="535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7"/>
            <p:cNvSpPr/>
            <p:nvPr/>
          </p:nvSpPr>
          <p:spPr>
            <a:xfrm>
              <a:off x="3657487" y="-2791624"/>
              <a:ext cx="39293" cy="25240"/>
            </a:xfrm>
            <a:custGeom>
              <a:avLst/>
              <a:gdLst/>
              <a:ahLst/>
              <a:cxnLst/>
              <a:rect l="l" t="t" r="r" b="b"/>
              <a:pathLst>
                <a:path w="878" h="564" extrusionOk="0">
                  <a:moveTo>
                    <a:pt x="489" y="0"/>
                  </a:moveTo>
                  <a:cubicBezTo>
                    <a:pt x="467" y="0"/>
                    <a:pt x="447" y="1"/>
                    <a:pt x="428" y="2"/>
                  </a:cubicBezTo>
                  <a:cubicBezTo>
                    <a:pt x="250" y="20"/>
                    <a:pt x="93" y="122"/>
                    <a:pt x="0" y="273"/>
                  </a:cubicBezTo>
                  <a:cubicBezTo>
                    <a:pt x="61" y="389"/>
                    <a:pt x="120" y="491"/>
                    <a:pt x="198" y="563"/>
                  </a:cubicBezTo>
                  <a:cubicBezTo>
                    <a:pt x="172" y="473"/>
                    <a:pt x="120" y="389"/>
                    <a:pt x="76" y="311"/>
                  </a:cubicBezTo>
                  <a:cubicBezTo>
                    <a:pt x="29" y="223"/>
                    <a:pt x="256" y="125"/>
                    <a:pt x="303" y="107"/>
                  </a:cubicBezTo>
                  <a:cubicBezTo>
                    <a:pt x="361" y="86"/>
                    <a:pt x="421" y="78"/>
                    <a:pt x="481" y="78"/>
                  </a:cubicBezTo>
                  <a:cubicBezTo>
                    <a:pt x="520" y="78"/>
                    <a:pt x="559" y="81"/>
                    <a:pt x="596" y="87"/>
                  </a:cubicBezTo>
                  <a:cubicBezTo>
                    <a:pt x="692" y="104"/>
                    <a:pt x="756" y="168"/>
                    <a:pt x="843" y="194"/>
                  </a:cubicBezTo>
                  <a:cubicBezTo>
                    <a:pt x="845" y="195"/>
                    <a:pt x="848" y="195"/>
                    <a:pt x="850" y="195"/>
                  </a:cubicBezTo>
                  <a:cubicBezTo>
                    <a:pt x="865" y="195"/>
                    <a:pt x="877" y="178"/>
                    <a:pt x="870" y="165"/>
                  </a:cubicBezTo>
                  <a:cubicBezTo>
                    <a:pt x="814" y="37"/>
                    <a:pt x="630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7"/>
            <p:cNvSpPr/>
            <p:nvPr/>
          </p:nvSpPr>
          <p:spPr>
            <a:xfrm>
              <a:off x="3657487" y="-2793056"/>
              <a:ext cx="27344" cy="17185"/>
            </a:xfrm>
            <a:custGeom>
              <a:avLst/>
              <a:gdLst/>
              <a:ahLst/>
              <a:cxnLst/>
              <a:rect l="l" t="t" r="r" b="b"/>
              <a:pathLst>
                <a:path w="611" h="384" extrusionOk="0">
                  <a:moveTo>
                    <a:pt x="304" y="0"/>
                  </a:moveTo>
                  <a:cubicBezTo>
                    <a:pt x="237" y="0"/>
                    <a:pt x="174" y="18"/>
                    <a:pt x="128" y="61"/>
                  </a:cubicBezTo>
                  <a:cubicBezTo>
                    <a:pt x="38" y="145"/>
                    <a:pt x="0" y="351"/>
                    <a:pt x="157" y="383"/>
                  </a:cubicBezTo>
                  <a:cubicBezTo>
                    <a:pt x="158" y="384"/>
                    <a:pt x="160" y="384"/>
                    <a:pt x="161" y="384"/>
                  </a:cubicBezTo>
                  <a:cubicBezTo>
                    <a:pt x="173" y="384"/>
                    <a:pt x="177" y="368"/>
                    <a:pt x="166" y="363"/>
                  </a:cubicBezTo>
                  <a:cubicBezTo>
                    <a:pt x="99" y="328"/>
                    <a:pt x="91" y="261"/>
                    <a:pt x="105" y="194"/>
                  </a:cubicBezTo>
                  <a:cubicBezTo>
                    <a:pt x="123" y="116"/>
                    <a:pt x="189" y="78"/>
                    <a:pt x="262" y="66"/>
                  </a:cubicBezTo>
                  <a:cubicBezTo>
                    <a:pt x="274" y="65"/>
                    <a:pt x="287" y="64"/>
                    <a:pt x="299" y="64"/>
                  </a:cubicBezTo>
                  <a:cubicBezTo>
                    <a:pt x="397" y="64"/>
                    <a:pt x="486" y="120"/>
                    <a:pt x="585" y="133"/>
                  </a:cubicBezTo>
                  <a:cubicBezTo>
                    <a:pt x="599" y="133"/>
                    <a:pt x="611" y="116"/>
                    <a:pt x="599" y="104"/>
                  </a:cubicBezTo>
                  <a:cubicBezTo>
                    <a:pt x="533" y="47"/>
                    <a:pt x="413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7"/>
            <p:cNvSpPr/>
            <p:nvPr/>
          </p:nvSpPr>
          <p:spPr>
            <a:xfrm>
              <a:off x="3660620" y="-2786075"/>
              <a:ext cx="12799" cy="9935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245" y="0"/>
                  </a:moveTo>
                  <a:cubicBezTo>
                    <a:pt x="166" y="0"/>
                    <a:pt x="89" y="14"/>
                    <a:pt x="12" y="30"/>
                  </a:cubicBezTo>
                  <a:cubicBezTo>
                    <a:pt x="0" y="105"/>
                    <a:pt x="6" y="163"/>
                    <a:pt x="9" y="221"/>
                  </a:cubicBezTo>
                  <a:lnTo>
                    <a:pt x="15" y="221"/>
                  </a:lnTo>
                  <a:cubicBezTo>
                    <a:pt x="18" y="190"/>
                    <a:pt x="21" y="158"/>
                    <a:pt x="23" y="123"/>
                  </a:cubicBezTo>
                  <a:cubicBezTo>
                    <a:pt x="29" y="85"/>
                    <a:pt x="23" y="62"/>
                    <a:pt x="67" y="59"/>
                  </a:cubicBezTo>
                  <a:cubicBezTo>
                    <a:pt x="137" y="53"/>
                    <a:pt x="207" y="41"/>
                    <a:pt x="271" y="21"/>
                  </a:cubicBezTo>
                  <a:cubicBezTo>
                    <a:pt x="285" y="18"/>
                    <a:pt x="279" y="1"/>
                    <a:pt x="268" y="1"/>
                  </a:cubicBezTo>
                  <a:cubicBezTo>
                    <a:pt x="260" y="0"/>
                    <a:pt x="253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7"/>
            <p:cNvSpPr/>
            <p:nvPr/>
          </p:nvSpPr>
          <p:spPr>
            <a:xfrm>
              <a:off x="3642674" y="-2750048"/>
              <a:ext cx="84314" cy="75632"/>
            </a:xfrm>
            <a:custGeom>
              <a:avLst/>
              <a:gdLst/>
              <a:ahLst/>
              <a:cxnLst/>
              <a:rect l="l" t="t" r="r" b="b"/>
              <a:pathLst>
                <a:path w="1884" h="1690" extrusionOk="0">
                  <a:moveTo>
                    <a:pt x="1323" y="0"/>
                  </a:moveTo>
                  <a:cubicBezTo>
                    <a:pt x="1315" y="0"/>
                    <a:pt x="1307" y="2"/>
                    <a:pt x="1299" y="7"/>
                  </a:cubicBezTo>
                  <a:cubicBezTo>
                    <a:pt x="1157" y="70"/>
                    <a:pt x="1058" y="207"/>
                    <a:pt x="956" y="323"/>
                  </a:cubicBezTo>
                  <a:cubicBezTo>
                    <a:pt x="846" y="448"/>
                    <a:pt x="738" y="579"/>
                    <a:pt x="631" y="710"/>
                  </a:cubicBezTo>
                  <a:cubicBezTo>
                    <a:pt x="416" y="977"/>
                    <a:pt x="218" y="1256"/>
                    <a:pt x="29" y="1544"/>
                  </a:cubicBezTo>
                  <a:cubicBezTo>
                    <a:pt x="0" y="1588"/>
                    <a:pt x="38" y="1646"/>
                    <a:pt x="84" y="1658"/>
                  </a:cubicBezTo>
                  <a:cubicBezTo>
                    <a:pt x="175" y="1680"/>
                    <a:pt x="268" y="1689"/>
                    <a:pt x="360" y="1689"/>
                  </a:cubicBezTo>
                  <a:cubicBezTo>
                    <a:pt x="557" y="1689"/>
                    <a:pt x="754" y="1646"/>
                    <a:pt x="942" y="1591"/>
                  </a:cubicBezTo>
                  <a:cubicBezTo>
                    <a:pt x="1244" y="1501"/>
                    <a:pt x="1538" y="1402"/>
                    <a:pt x="1855" y="1381"/>
                  </a:cubicBezTo>
                  <a:cubicBezTo>
                    <a:pt x="1881" y="1381"/>
                    <a:pt x="1884" y="1341"/>
                    <a:pt x="1857" y="1338"/>
                  </a:cubicBezTo>
                  <a:cubicBezTo>
                    <a:pt x="1781" y="1322"/>
                    <a:pt x="1706" y="1315"/>
                    <a:pt x="1630" y="1315"/>
                  </a:cubicBezTo>
                  <a:cubicBezTo>
                    <a:pt x="1209" y="1315"/>
                    <a:pt x="797" y="1530"/>
                    <a:pt x="373" y="1530"/>
                  </a:cubicBezTo>
                  <a:cubicBezTo>
                    <a:pt x="326" y="1530"/>
                    <a:pt x="280" y="1527"/>
                    <a:pt x="234" y="1522"/>
                  </a:cubicBezTo>
                  <a:lnTo>
                    <a:pt x="234" y="1522"/>
                  </a:lnTo>
                  <a:cubicBezTo>
                    <a:pt x="395" y="1277"/>
                    <a:pt x="564" y="1041"/>
                    <a:pt x="744" y="812"/>
                  </a:cubicBezTo>
                  <a:cubicBezTo>
                    <a:pt x="849" y="681"/>
                    <a:pt x="959" y="553"/>
                    <a:pt x="1070" y="425"/>
                  </a:cubicBezTo>
                  <a:cubicBezTo>
                    <a:pt x="1171" y="312"/>
                    <a:pt x="1299" y="204"/>
                    <a:pt x="1360" y="62"/>
                  </a:cubicBezTo>
                  <a:cubicBezTo>
                    <a:pt x="1374" y="27"/>
                    <a:pt x="1352" y="0"/>
                    <a:pt x="1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7"/>
            <p:cNvSpPr/>
            <p:nvPr/>
          </p:nvSpPr>
          <p:spPr>
            <a:xfrm>
              <a:off x="3664558" y="-2785672"/>
              <a:ext cx="95323" cy="136853"/>
            </a:xfrm>
            <a:custGeom>
              <a:avLst/>
              <a:gdLst/>
              <a:ahLst/>
              <a:cxnLst/>
              <a:rect l="l" t="t" r="r" b="b"/>
              <a:pathLst>
                <a:path w="2130" h="3058" extrusionOk="0">
                  <a:moveTo>
                    <a:pt x="1162" y="1631"/>
                  </a:moveTo>
                  <a:lnTo>
                    <a:pt x="1162" y="1631"/>
                  </a:lnTo>
                  <a:cubicBezTo>
                    <a:pt x="1176" y="1669"/>
                    <a:pt x="1191" y="1708"/>
                    <a:pt x="1205" y="1747"/>
                  </a:cubicBezTo>
                  <a:lnTo>
                    <a:pt x="1205" y="1747"/>
                  </a:lnTo>
                  <a:cubicBezTo>
                    <a:pt x="1201" y="1741"/>
                    <a:pt x="1198" y="1735"/>
                    <a:pt x="1194" y="1730"/>
                  </a:cubicBezTo>
                  <a:cubicBezTo>
                    <a:pt x="1182" y="1712"/>
                    <a:pt x="1168" y="1700"/>
                    <a:pt x="1153" y="1693"/>
                  </a:cubicBezTo>
                  <a:lnTo>
                    <a:pt x="1153" y="1693"/>
                  </a:lnTo>
                  <a:cubicBezTo>
                    <a:pt x="1156" y="1672"/>
                    <a:pt x="1159" y="1652"/>
                    <a:pt x="1162" y="1631"/>
                  </a:cubicBezTo>
                  <a:close/>
                  <a:moveTo>
                    <a:pt x="1618" y="263"/>
                  </a:moveTo>
                  <a:cubicBezTo>
                    <a:pt x="1685" y="649"/>
                    <a:pt x="1729" y="1039"/>
                    <a:pt x="1749" y="1430"/>
                  </a:cubicBezTo>
                  <a:lnTo>
                    <a:pt x="1749" y="1430"/>
                  </a:lnTo>
                  <a:cubicBezTo>
                    <a:pt x="1737" y="1501"/>
                    <a:pt x="1727" y="1573"/>
                    <a:pt x="1719" y="1646"/>
                  </a:cubicBezTo>
                  <a:lnTo>
                    <a:pt x="1719" y="1646"/>
                  </a:lnTo>
                  <a:cubicBezTo>
                    <a:pt x="1712" y="1645"/>
                    <a:pt x="1706" y="1644"/>
                    <a:pt x="1699" y="1644"/>
                  </a:cubicBezTo>
                  <a:cubicBezTo>
                    <a:pt x="1653" y="1644"/>
                    <a:pt x="1608" y="1670"/>
                    <a:pt x="1601" y="1727"/>
                  </a:cubicBezTo>
                  <a:cubicBezTo>
                    <a:pt x="1583" y="1888"/>
                    <a:pt x="1572" y="2050"/>
                    <a:pt x="1570" y="2212"/>
                  </a:cubicBezTo>
                  <a:lnTo>
                    <a:pt x="1570" y="2212"/>
                  </a:lnTo>
                  <a:cubicBezTo>
                    <a:pt x="1515" y="2075"/>
                    <a:pt x="1459" y="1939"/>
                    <a:pt x="1403" y="1803"/>
                  </a:cubicBezTo>
                  <a:lnTo>
                    <a:pt x="1403" y="1803"/>
                  </a:lnTo>
                  <a:cubicBezTo>
                    <a:pt x="1423" y="1787"/>
                    <a:pt x="1439" y="1766"/>
                    <a:pt x="1447" y="1741"/>
                  </a:cubicBezTo>
                  <a:cubicBezTo>
                    <a:pt x="1508" y="1550"/>
                    <a:pt x="1528" y="1352"/>
                    <a:pt x="1517" y="1151"/>
                  </a:cubicBezTo>
                  <a:cubicBezTo>
                    <a:pt x="1510" y="1045"/>
                    <a:pt x="1496" y="858"/>
                    <a:pt x="1432" y="730"/>
                  </a:cubicBezTo>
                  <a:lnTo>
                    <a:pt x="1432" y="730"/>
                  </a:lnTo>
                  <a:cubicBezTo>
                    <a:pt x="1455" y="563"/>
                    <a:pt x="1500" y="342"/>
                    <a:pt x="1618" y="263"/>
                  </a:cubicBezTo>
                  <a:close/>
                  <a:moveTo>
                    <a:pt x="1300" y="2254"/>
                  </a:moveTo>
                  <a:cubicBezTo>
                    <a:pt x="1328" y="2297"/>
                    <a:pt x="1357" y="2340"/>
                    <a:pt x="1385" y="2383"/>
                  </a:cubicBezTo>
                  <a:lnTo>
                    <a:pt x="1385" y="2383"/>
                  </a:lnTo>
                  <a:cubicBezTo>
                    <a:pt x="1384" y="2383"/>
                    <a:pt x="1382" y="2384"/>
                    <a:pt x="1381" y="2384"/>
                  </a:cubicBezTo>
                  <a:lnTo>
                    <a:pt x="1381" y="2384"/>
                  </a:lnTo>
                  <a:cubicBezTo>
                    <a:pt x="1357" y="2348"/>
                    <a:pt x="1333" y="2311"/>
                    <a:pt x="1310" y="2275"/>
                  </a:cubicBezTo>
                  <a:lnTo>
                    <a:pt x="1310" y="2275"/>
                  </a:lnTo>
                  <a:cubicBezTo>
                    <a:pt x="1306" y="2268"/>
                    <a:pt x="1303" y="2261"/>
                    <a:pt x="1300" y="2254"/>
                  </a:cubicBezTo>
                  <a:close/>
                  <a:moveTo>
                    <a:pt x="1709" y="0"/>
                  </a:moveTo>
                  <a:cubicBezTo>
                    <a:pt x="1707" y="0"/>
                    <a:pt x="1705" y="0"/>
                    <a:pt x="1703" y="0"/>
                  </a:cubicBezTo>
                  <a:cubicBezTo>
                    <a:pt x="1389" y="0"/>
                    <a:pt x="1276" y="323"/>
                    <a:pt x="1219" y="585"/>
                  </a:cubicBezTo>
                  <a:lnTo>
                    <a:pt x="1219" y="585"/>
                  </a:lnTo>
                  <a:cubicBezTo>
                    <a:pt x="1086" y="596"/>
                    <a:pt x="1033" y="788"/>
                    <a:pt x="1014" y="913"/>
                  </a:cubicBezTo>
                  <a:cubicBezTo>
                    <a:pt x="993" y="1063"/>
                    <a:pt x="972" y="1215"/>
                    <a:pt x="951" y="1366"/>
                  </a:cubicBezTo>
                  <a:lnTo>
                    <a:pt x="951" y="1366"/>
                  </a:lnTo>
                  <a:cubicBezTo>
                    <a:pt x="782" y="1045"/>
                    <a:pt x="614" y="725"/>
                    <a:pt x="447" y="404"/>
                  </a:cubicBezTo>
                  <a:cubicBezTo>
                    <a:pt x="429" y="371"/>
                    <a:pt x="403" y="353"/>
                    <a:pt x="375" y="347"/>
                  </a:cubicBezTo>
                  <a:lnTo>
                    <a:pt x="375" y="347"/>
                  </a:lnTo>
                  <a:cubicBezTo>
                    <a:pt x="370" y="336"/>
                    <a:pt x="365" y="325"/>
                    <a:pt x="361" y="313"/>
                  </a:cubicBezTo>
                  <a:lnTo>
                    <a:pt x="361" y="313"/>
                  </a:lnTo>
                  <a:cubicBezTo>
                    <a:pt x="464" y="330"/>
                    <a:pt x="561" y="390"/>
                    <a:pt x="647" y="463"/>
                  </a:cubicBezTo>
                  <a:lnTo>
                    <a:pt x="647" y="463"/>
                  </a:lnTo>
                  <a:cubicBezTo>
                    <a:pt x="706" y="548"/>
                    <a:pt x="761" y="636"/>
                    <a:pt x="810" y="724"/>
                  </a:cubicBezTo>
                  <a:cubicBezTo>
                    <a:pt x="828" y="756"/>
                    <a:pt x="857" y="769"/>
                    <a:pt x="887" y="769"/>
                  </a:cubicBezTo>
                  <a:cubicBezTo>
                    <a:pt x="918" y="769"/>
                    <a:pt x="949" y="755"/>
                    <a:pt x="971" y="732"/>
                  </a:cubicBezTo>
                  <a:lnTo>
                    <a:pt x="971" y="732"/>
                  </a:lnTo>
                  <a:cubicBezTo>
                    <a:pt x="1050" y="715"/>
                    <a:pt x="1111" y="599"/>
                    <a:pt x="1038" y="516"/>
                  </a:cubicBezTo>
                  <a:lnTo>
                    <a:pt x="1038" y="516"/>
                  </a:lnTo>
                  <a:lnTo>
                    <a:pt x="1040" y="515"/>
                  </a:lnTo>
                  <a:cubicBezTo>
                    <a:pt x="1021" y="494"/>
                    <a:pt x="1002" y="473"/>
                    <a:pt x="983" y="452"/>
                  </a:cubicBezTo>
                  <a:lnTo>
                    <a:pt x="983" y="452"/>
                  </a:lnTo>
                  <a:cubicBezTo>
                    <a:pt x="875" y="328"/>
                    <a:pt x="766" y="206"/>
                    <a:pt x="656" y="85"/>
                  </a:cubicBezTo>
                  <a:lnTo>
                    <a:pt x="656" y="85"/>
                  </a:lnTo>
                  <a:cubicBezTo>
                    <a:pt x="656" y="85"/>
                    <a:pt x="656" y="85"/>
                    <a:pt x="656" y="85"/>
                  </a:cubicBezTo>
                  <a:cubicBezTo>
                    <a:pt x="632" y="57"/>
                    <a:pt x="605" y="46"/>
                    <a:pt x="579" y="46"/>
                  </a:cubicBezTo>
                  <a:cubicBezTo>
                    <a:pt x="543" y="46"/>
                    <a:pt x="509" y="68"/>
                    <a:pt x="486" y="99"/>
                  </a:cubicBezTo>
                  <a:lnTo>
                    <a:pt x="486" y="99"/>
                  </a:lnTo>
                  <a:cubicBezTo>
                    <a:pt x="424" y="79"/>
                    <a:pt x="359" y="68"/>
                    <a:pt x="291" y="68"/>
                  </a:cubicBezTo>
                  <a:cubicBezTo>
                    <a:pt x="244" y="68"/>
                    <a:pt x="197" y="73"/>
                    <a:pt x="148" y="85"/>
                  </a:cubicBezTo>
                  <a:cubicBezTo>
                    <a:pt x="87" y="99"/>
                    <a:pt x="46" y="181"/>
                    <a:pt x="69" y="239"/>
                  </a:cubicBezTo>
                  <a:cubicBezTo>
                    <a:pt x="75" y="254"/>
                    <a:pt x="81" y="269"/>
                    <a:pt x="88" y="284"/>
                  </a:cubicBezTo>
                  <a:lnTo>
                    <a:pt x="88" y="284"/>
                  </a:lnTo>
                  <a:cubicBezTo>
                    <a:pt x="35" y="316"/>
                    <a:pt x="0" y="386"/>
                    <a:pt x="34" y="457"/>
                  </a:cubicBezTo>
                  <a:cubicBezTo>
                    <a:pt x="35" y="457"/>
                    <a:pt x="35" y="458"/>
                    <a:pt x="35" y="459"/>
                  </a:cubicBezTo>
                  <a:lnTo>
                    <a:pt x="35" y="459"/>
                  </a:lnTo>
                  <a:cubicBezTo>
                    <a:pt x="35" y="459"/>
                    <a:pt x="35" y="459"/>
                    <a:pt x="34" y="460"/>
                  </a:cubicBezTo>
                  <a:cubicBezTo>
                    <a:pt x="40" y="471"/>
                    <a:pt x="46" y="483"/>
                    <a:pt x="52" y="495"/>
                  </a:cubicBezTo>
                  <a:lnTo>
                    <a:pt x="52" y="495"/>
                  </a:lnTo>
                  <a:cubicBezTo>
                    <a:pt x="117" y="629"/>
                    <a:pt x="185" y="762"/>
                    <a:pt x="256" y="893"/>
                  </a:cubicBezTo>
                  <a:lnTo>
                    <a:pt x="256" y="893"/>
                  </a:lnTo>
                  <a:cubicBezTo>
                    <a:pt x="317" y="1014"/>
                    <a:pt x="379" y="1135"/>
                    <a:pt x="441" y="1256"/>
                  </a:cubicBezTo>
                  <a:cubicBezTo>
                    <a:pt x="454" y="1280"/>
                    <a:pt x="470" y="1296"/>
                    <a:pt x="489" y="1305"/>
                  </a:cubicBezTo>
                  <a:lnTo>
                    <a:pt x="489" y="1305"/>
                  </a:lnTo>
                  <a:cubicBezTo>
                    <a:pt x="509" y="1338"/>
                    <a:pt x="529" y="1371"/>
                    <a:pt x="549" y="1404"/>
                  </a:cubicBezTo>
                  <a:cubicBezTo>
                    <a:pt x="572" y="1442"/>
                    <a:pt x="609" y="1458"/>
                    <a:pt x="647" y="1458"/>
                  </a:cubicBezTo>
                  <a:cubicBezTo>
                    <a:pt x="670" y="1458"/>
                    <a:pt x="693" y="1452"/>
                    <a:pt x="713" y="1442"/>
                  </a:cubicBezTo>
                  <a:lnTo>
                    <a:pt x="713" y="1442"/>
                  </a:lnTo>
                  <a:cubicBezTo>
                    <a:pt x="780" y="1571"/>
                    <a:pt x="848" y="1700"/>
                    <a:pt x="915" y="1829"/>
                  </a:cubicBezTo>
                  <a:cubicBezTo>
                    <a:pt x="935" y="1867"/>
                    <a:pt x="973" y="1885"/>
                    <a:pt x="1012" y="1885"/>
                  </a:cubicBezTo>
                  <a:lnTo>
                    <a:pt x="1012" y="1885"/>
                  </a:lnTo>
                  <a:cubicBezTo>
                    <a:pt x="1012" y="1887"/>
                    <a:pt x="1012" y="1889"/>
                    <a:pt x="1012" y="1890"/>
                  </a:cubicBezTo>
                  <a:lnTo>
                    <a:pt x="1012" y="1890"/>
                  </a:lnTo>
                  <a:cubicBezTo>
                    <a:pt x="943" y="1892"/>
                    <a:pt x="877" y="1972"/>
                    <a:pt x="918" y="2055"/>
                  </a:cubicBezTo>
                  <a:cubicBezTo>
                    <a:pt x="1043" y="2317"/>
                    <a:pt x="1208" y="2556"/>
                    <a:pt x="1400" y="2773"/>
                  </a:cubicBezTo>
                  <a:lnTo>
                    <a:pt x="1400" y="2773"/>
                  </a:lnTo>
                  <a:cubicBezTo>
                    <a:pt x="1449" y="2867"/>
                    <a:pt x="1512" y="2952"/>
                    <a:pt x="1589" y="3029"/>
                  </a:cubicBezTo>
                  <a:cubicBezTo>
                    <a:pt x="1608" y="3049"/>
                    <a:pt x="1634" y="3058"/>
                    <a:pt x="1660" y="3058"/>
                  </a:cubicBezTo>
                  <a:cubicBezTo>
                    <a:pt x="1710" y="3058"/>
                    <a:pt x="1761" y="3024"/>
                    <a:pt x="1767" y="2971"/>
                  </a:cubicBezTo>
                  <a:cubicBezTo>
                    <a:pt x="1769" y="2951"/>
                    <a:pt x="1772" y="2931"/>
                    <a:pt x="1774" y="2911"/>
                  </a:cubicBezTo>
                  <a:lnTo>
                    <a:pt x="1774" y="2911"/>
                  </a:lnTo>
                  <a:cubicBezTo>
                    <a:pt x="1796" y="2897"/>
                    <a:pt x="1814" y="2874"/>
                    <a:pt x="1819" y="2840"/>
                  </a:cubicBezTo>
                  <a:cubicBezTo>
                    <a:pt x="1833" y="2750"/>
                    <a:pt x="1847" y="2661"/>
                    <a:pt x="1861" y="2571"/>
                  </a:cubicBezTo>
                  <a:lnTo>
                    <a:pt x="1861" y="2571"/>
                  </a:lnTo>
                  <a:cubicBezTo>
                    <a:pt x="1862" y="2571"/>
                    <a:pt x="1864" y="2571"/>
                    <a:pt x="1866" y="2571"/>
                  </a:cubicBezTo>
                  <a:cubicBezTo>
                    <a:pt x="1920" y="2571"/>
                    <a:pt x="1974" y="2533"/>
                    <a:pt x="1979" y="2456"/>
                  </a:cubicBezTo>
                  <a:cubicBezTo>
                    <a:pt x="1991" y="2218"/>
                    <a:pt x="1995" y="1979"/>
                    <a:pt x="1990" y="1741"/>
                  </a:cubicBezTo>
                  <a:lnTo>
                    <a:pt x="1990" y="1741"/>
                  </a:lnTo>
                  <a:cubicBezTo>
                    <a:pt x="2032" y="1474"/>
                    <a:pt x="2074" y="1206"/>
                    <a:pt x="2118" y="939"/>
                  </a:cubicBezTo>
                  <a:cubicBezTo>
                    <a:pt x="2130" y="863"/>
                    <a:pt x="2061" y="804"/>
                    <a:pt x="1997" y="804"/>
                  </a:cubicBezTo>
                  <a:cubicBezTo>
                    <a:pt x="1972" y="804"/>
                    <a:pt x="1949" y="813"/>
                    <a:pt x="1930" y="832"/>
                  </a:cubicBezTo>
                  <a:lnTo>
                    <a:pt x="1930" y="832"/>
                  </a:lnTo>
                  <a:cubicBezTo>
                    <a:pt x="1902" y="580"/>
                    <a:pt x="1865" y="329"/>
                    <a:pt x="1819" y="79"/>
                  </a:cubicBezTo>
                  <a:cubicBezTo>
                    <a:pt x="1808" y="31"/>
                    <a:pt x="1754" y="0"/>
                    <a:pt x="1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7"/>
            <p:cNvSpPr/>
            <p:nvPr/>
          </p:nvSpPr>
          <p:spPr>
            <a:xfrm>
              <a:off x="3655518" y="-2707935"/>
              <a:ext cx="53972" cy="27031"/>
            </a:xfrm>
            <a:custGeom>
              <a:avLst/>
              <a:gdLst/>
              <a:ahLst/>
              <a:cxnLst/>
              <a:rect l="l" t="t" r="r" b="b"/>
              <a:pathLst>
                <a:path w="1206" h="604" extrusionOk="0">
                  <a:moveTo>
                    <a:pt x="751" y="1"/>
                  </a:moveTo>
                  <a:cubicBezTo>
                    <a:pt x="710" y="1"/>
                    <a:pt x="692" y="61"/>
                    <a:pt x="733" y="80"/>
                  </a:cubicBezTo>
                  <a:lnTo>
                    <a:pt x="730" y="80"/>
                  </a:lnTo>
                  <a:cubicBezTo>
                    <a:pt x="727" y="103"/>
                    <a:pt x="722" y="124"/>
                    <a:pt x="719" y="147"/>
                  </a:cubicBezTo>
                  <a:cubicBezTo>
                    <a:pt x="687" y="164"/>
                    <a:pt x="652" y="173"/>
                    <a:pt x="617" y="173"/>
                  </a:cubicBezTo>
                  <a:cubicBezTo>
                    <a:pt x="568" y="182"/>
                    <a:pt x="521" y="190"/>
                    <a:pt x="472" y="196"/>
                  </a:cubicBezTo>
                  <a:cubicBezTo>
                    <a:pt x="361" y="211"/>
                    <a:pt x="251" y="231"/>
                    <a:pt x="140" y="243"/>
                  </a:cubicBezTo>
                  <a:cubicBezTo>
                    <a:pt x="30" y="254"/>
                    <a:pt x="1" y="435"/>
                    <a:pt x="123" y="446"/>
                  </a:cubicBezTo>
                  <a:cubicBezTo>
                    <a:pt x="155" y="449"/>
                    <a:pt x="187" y="452"/>
                    <a:pt x="220" y="453"/>
                  </a:cubicBezTo>
                  <a:lnTo>
                    <a:pt x="220" y="453"/>
                  </a:lnTo>
                  <a:cubicBezTo>
                    <a:pt x="207" y="514"/>
                    <a:pt x="235" y="585"/>
                    <a:pt x="309" y="594"/>
                  </a:cubicBezTo>
                  <a:cubicBezTo>
                    <a:pt x="360" y="600"/>
                    <a:pt x="411" y="603"/>
                    <a:pt x="461" y="603"/>
                  </a:cubicBezTo>
                  <a:cubicBezTo>
                    <a:pt x="564" y="603"/>
                    <a:pt x="665" y="591"/>
                    <a:pt x="768" y="565"/>
                  </a:cubicBezTo>
                  <a:cubicBezTo>
                    <a:pt x="854" y="545"/>
                    <a:pt x="955" y="511"/>
                    <a:pt x="1039" y="458"/>
                  </a:cubicBezTo>
                  <a:lnTo>
                    <a:pt x="1039" y="458"/>
                  </a:lnTo>
                  <a:cubicBezTo>
                    <a:pt x="1074" y="444"/>
                    <a:pt x="1109" y="428"/>
                    <a:pt x="1143" y="411"/>
                  </a:cubicBezTo>
                  <a:cubicBezTo>
                    <a:pt x="1198" y="384"/>
                    <a:pt x="1206" y="323"/>
                    <a:pt x="1184" y="275"/>
                  </a:cubicBezTo>
                  <a:lnTo>
                    <a:pt x="1184" y="275"/>
                  </a:lnTo>
                  <a:cubicBezTo>
                    <a:pt x="1183" y="229"/>
                    <a:pt x="1148" y="181"/>
                    <a:pt x="1100" y="181"/>
                  </a:cubicBezTo>
                  <a:cubicBezTo>
                    <a:pt x="1096" y="181"/>
                    <a:pt x="1092" y="181"/>
                    <a:pt x="1088" y="182"/>
                  </a:cubicBezTo>
                  <a:cubicBezTo>
                    <a:pt x="1045" y="189"/>
                    <a:pt x="1005" y="205"/>
                    <a:pt x="966" y="223"/>
                  </a:cubicBezTo>
                  <a:lnTo>
                    <a:pt x="966" y="223"/>
                  </a:lnTo>
                  <a:cubicBezTo>
                    <a:pt x="932" y="226"/>
                    <a:pt x="898" y="228"/>
                    <a:pt x="863" y="231"/>
                  </a:cubicBezTo>
                  <a:lnTo>
                    <a:pt x="863" y="231"/>
                  </a:lnTo>
                  <a:cubicBezTo>
                    <a:pt x="910" y="143"/>
                    <a:pt x="866" y="25"/>
                    <a:pt x="759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7"/>
            <p:cNvSpPr/>
            <p:nvPr/>
          </p:nvSpPr>
          <p:spPr>
            <a:xfrm>
              <a:off x="3717680" y="-2825010"/>
              <a:ext cx="59968" cy="58313"/>
            </a:xfrm>
            <a:custGeom>
              <a:avLst/>
              <a:gdLst/>
              <a:ahLst/>
              <a:cxnLst/>
              <a:rect l="l" t="t" r="r" b="b"/>
              <a:pathLst>
                <a:path w="1340" h="1303" extrusionOk="0">
                  <a:moveTo>
                    <a:pt x="1279" y="1"/>
                  </a:moveTo>
                  <a:cubicBezTo>
                    <a:pt x="1277" y="1"/>
                    <a:pt x="1274" y="1"/>
                    <a:pt x="1271" y="1"/>
                  </a:cubicBezTo>
                  <a:cubicBezTo>
                    <a:pt x="1146" y="31"/>
                    <a:pt x="1036" y="153"/>
                    <a:pt x="937" y="231"/>
                  </a:cubicBezTo>
                  <a:cubicBezTo>
                    <a:pt x="821" y="330"/>
                    <a:pt x="708" y="435"/>
                    <a:pt x="597" y="542"/>
                  </a:cubicBezTo>
                  <a:cubicBezTo>
                    <a:pt x="376" y="754"/>
                    <a:pt x="141" y="998"/>
                    <a:pt x="7" y="1278"/>
                  </a:cubicBezTo>
                  <a:cubicBezTo>
                    <a:pt x="1" y="1292"/>
                    <a:pt x="11" y="1302"/>
                    <a:pt x="23" y="1302"/>
                  </a:cubicBezTo>
                  <a:cubicBezTo>
                    <a:pt x="27" y="1302"/>
                    <a:pt x="32" y="1301"/>
                    <a:pt x="36" y="1298"/>
                  </a:cubicBezTo>
                  <a:cubicBezTo>
                    <a:pt x="260" y="1103"/>
                    <a:pt x="440" y="865"/>
                    <a:pt x="652" y="658"/>
                  </a:cubicBezTo>
                  <a:cubicBezTo>
                    <a:pt x="769" y="548"/>
                    <a:pt x="885" y="443"/>
                    <a:pt x="1007" y="339"/>
                  </a:cubicBezTo>
                  <a:cubicBezTo>
                    <a:pt x="1112" y="254"/>
                    <a:pt x="1254" y="182"/>
                    <a:pt x="1321" y="63"/>
                  </a:cubicBezTo>
                  <a:cubicBezTo>
                    <a:pt x="1340" y="30"/>
                    <a:pt x="1309" y="1"/>
                    <a:pt x="1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7"/>
            <p:cNvSpPr/>
            <p:nvPr/>
          </p:nvSpPr>
          <p:spPr>
            <a:xfrm>
              <a:off x="3721037" y="-2831186"/>
              <a:ext cx="64757" cy="55672"/>
            </a:xfrm>
            <a:custGeom>
              <a:avLst/>
              <a:gdLst/>
              <a:ahLst/>
              <a:cxnLst/>
              <a:rect l="l" t="t" r="r" b="b"/>
              <a:pathLst>
                <a:path w="1447" h="1244" extrusionOk="0">
                  <a:moveTo>
                    <a:pt x="1332" y="1"/>
                  </a:moveTo>
                  <a:cubicBezTo>
                    <a:pt x="1132" y="1"/>
                    <a:pt x="907" y="276"/>
                    <a:pt x="795" y="381"/>
                  </a:cubicBezTo>
                  <a:cubicBezTo>
                    <a:pt x="659" y="509"/>
                    <a:pt x="528" y="639"/>
                    <a:pt x="391" y="767"/>
                  </a:cubicBezTo>
                  <a:cubicBezTo>
                    <a:pt x="263" y="892"/>
                    <a:pt x="86" y="1020"/>
                    <a:pt x="10" y="1189"/>
                  </a:cubicBezTo>
                  <a:cubicBezTo>
                    <a:pt x="0" y="1212"/>
                    <a:pt x="19" y="1243"/>
                    <a:pt x="45" y="1243"/>
                  </a:cubicBezTo>
                  <a:cubicBezTo>
                    <a:pt x="49" y="1243"/>
                    <a:pt x="53" y="1243"/>
                    <a:pt x="57" y="1241"/>
                  </a:cubicBezTo>
                  <a:cubicBezTo>
                    <a:pt x="191" y="1186"/>
                    <a:pt x="290" y="1070"/>
                    <a:pt x="388" y="971"/>
                  </a:cubicBezTo>
                  <a:cubicBezTo>
                    <a:pt x="510" y="852"/>
                    <a:pt x="630" y="732"/>
                    <a:pt x="752" y="616"/>
                  </a:cubicBezTo>
                  <a:cubicBezTo>
                    <a:pt x="868" y="500"/>
                    <a:pt x="984" y="384"/>
                    <a:pt x="1100" y="267"/>
                  </a:cubicBezTo>
                  <a:cubicBezTo>
                    <a:pt x="1202" y="166"/>
                    <a:pt x="1298" y="125"/>
                    <a:pt x="1426" y="67"/>
                  </a:cubicBezTo>
                  <a:cubicBezTo>
                    <a:pt x="1443" y="61"/>
                    <a:pt x="1446" y="38"/>
                    <a:pt x="1429" y="26"/>
                  </a:cubicBezTo>
                  <a:cubicBezTo>
                    <a:pt x="1398" y="9"/>
                    <a:pt x="1365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7"/>
            <p:cNvSpPr/>
            <p:nvPr/>
          </p:nvSpPr>
          <p:spPr>
            <a:xfrm>
              <a:off x="3651893" y="-2792072"/>
              <a:ext cx="26180" cy="20586"/>
            </a:xfrm>
            <a:custGeom>
              <a:avLst/>
              <a:gdLst/>
              <a:ahLst/>
              <a:cxnLst/>
              <a:rect l="l" t="t" r="r" b="b"/>
              <a:pathLst>
                <a:path w="585" h="460" extrusionOk="0">
                  <a:moveTo>
                    <a:pt x="215" y="0"/>
                  </a:moveTo>
                  <a:cubicBezTo>
                    <a:pt x="155" y="0"/>
                    <a:pt x="95" y="12"/>
                    <a:pt x="38" y="33"/>
                  </a:cubicBezTo>
                  <a:cubicBezTo>
                    <a:pt x="18" y="42"/>
                    <a:pt x="0" y="65"/>
                    <a:pt x="12" y="88"/>
                  </a:cubicBezTo>
                  <a:cubicBezTo>
                    <a:pt x="41" y="158"/>
                    <a:pt x="73" y="228"/>
                    <a:pt x="102" y="300"/>
                  </a:cubicBezTo>
                  <a:cubicBezTo>
                    <a:pt x="125" y="355"/>
                    <a:pt x="143" y="411"/>
                    <a:pt x="192" y="448"/>
                  </a:cubicBezTo>
                  <a:cubicBezTo>
                    <a:pt x="201" y="456"/>
                    <a:pt x="211" y="459"/>
                    <a:pt x="221" y="459"/>
                  </a:cubicBezTo>
                  <a:cubicBezTo>
                    <a:pt x="227" y="459"/>
                    <a:pt x="233" y="458"/>
                    <a:pt x="239" y="454"/>
                  </a:cubicBezTo>
                  <a:cubicBezTo>
                    <a:pt x="274" y="434"/>
                    <a:pt x="285" y="422"/>
                    <a:pt x="277" y="385"/>
                  </a:cubicBezTo>
                  <a:cubicBezTo>
                    <a:pt x="273" y="367"/>
                    <a:pt x="261" y="360"/>
                    <a:pt x="248" y="360"/>
                  </a:cubicBezTo>
                  <a:cubicBezTo>
                    <a:pt x="242" y="360"/>
                    <a:pt x="236" y="361"/>
                    <a:pt x="230" y="364"/>
                  </a:cubicBezTo>
                  <a:lnTo>
                    <a:pt x="239" y="382"/>
                  </a:lnTo>
                  <a:cubicBezTo>
                    <a:pt x="248" y="394"/>
                    <a:pt x="252" y="400"/>
                    <a:pt x="252" y="400"/>
                  </a:cubicBezTo>
                  <a:cubicBezTo>
                    <a:pt x="251" y="400"/>
                    <a:pt x="249" y="398"/>
                    <a:pt x="245" y="393"/>
                  </a:cubicBezTo>
                  <a:cubicBezTo>
                    <a:pt x="207" y="361"/>
                    <a:pt x="198" y="318"/>
                    <a:pt x="181" y="274"/>
                  </a:cubicBezTo>
                  <a:cubicBezTo>
                    <a:pt x="157" y="217"/>
                    <a:pt x="133" y="158"/>
                    <a:pt x="110" y="101"/>
                  </a:cubicBezTo>
                  <a:lnTo>
                    <a:pt x="110" y="101"/>
                  </a:lnTo>
                  <a:cubicBezTo>
                    <a:pt x="140" y="94"/>
                    <a:pt x="170" y="90"/>
                    <a:pt x="201" y="90"/>
                  </a:cubicBezTo>
                  <a:cubicBezTo>
                    <a:pt x="247" y="90"/>
                    <a:pt x="293" y="98"/>
                    <a:pt x="338" y="114"/>
                  </a:cubicBezTo>
                  <a:cubicBezTo>
                    <a:pt x="422" y="143"/>
                    <a:pt x="468" y="219"/>
                    <a:pt x="547" y="257"/>
                  </a:cubicBezTo>
                  <a:cubicBezTo>
                    <a:pt x="550" y="258"/>
                    <a:pt x="554" y="259"/>
                    <a:pt x="558" y="259"/>
                  </a:cubicBezTo>
                  <a:cubicBezTo>
                    <a:pt x="572" y="259"/>
                    <a:pt x="585" y="247"/>
                    <a:pt x="585" y="230"/>
                  </a:cubicBezTo>
                  <a:cubicBezTo>
                    <a:pt x="576" y="132"/>
                    <a:pt x="463" y="65"/>
                    <a:pt x="378" y="33"/>
                  </a:cubicBezTo>
                  <a:cubicBezTo>
                    <a:pt x="326" y="10"/>
                    <a:pt x="27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7"/>
            <p:cNvSpPr/>
            <p:nvPr/>
          </p:nvSpPr>
          <p:spPr>
            <a:xfrm>
              <a:off x="3651177" y="-2797218"/>
              <a:ext cx="32848" cy="24838"/>
            </a:xfrm>
            <a:custGeom>
              <a:avLst/>
              <a:gdLst/>
              <a:ahLst/>
              <a:cxnLst/>
              <a:rect l="l" t="t" r="r" b="b"/>
              <a:pathLst>
                <a:path w="734" h="555" extrusionOk="0">
                  <a:moveTo>
                    <a:pt x="60" y="1"/>
                  </a:moveTo>
                  <a:cubicBezTo>
                    <a:pt x="23" y="1"/>
                    <a:pt x="1" y="49"/>
                    <a:pt x="19" y="81"/>
                  </a:cubicBezTo>
                  <a:cubicBezTo>
                    <a:pt x="121" y="247"/>
                    <a:pt x="246" y="389"/>
                    <a:pt x="354" y="549"/>
                  </a:cubicBezTo>
                  <a:cubicBezTo>
                    <a:pt x="357" y="553"/>
                    <a:pt x="360" y="554"/>
                    <a:pt x="363" y="554"/>
                  </a:cubicBezTo>
                  <a:cubicBezTo>
                    <a:pt x="370" y="554"/>
                    <a:pt x="375" y="548"/>
                    <a:pt x="371" y="540"/>
                  </a:cubicBezTo>
                  <a:cubicBezTo>
                    <a:pt x="300" y="408"/>
                    <a:pt x="240" y="273"/>
                    <a:pt x="170" y="143"/>
                  </a:cubicBezTo>
                  <a:lnTo>
                    <a:pt x="170" y="143"/>
                  </a:lnTo>
                  <a:cubicBezTo>
                    <a:pt x="245" y="170"/>
                    <a:pt x="319" y="201"/>
                    <a:pt x="391" y="235"/>
                  </a:cubicBezTo>
                  <a:cubicBezTo>
                    <a:pt x="493" y="282"/>
                    <a:pt x="589" y="348"/>
                    <a:pt x="699" y="372"/>
                  </a:cubicBezTo>
                  <a:cubicBezTo>
                    <a:pt x="701" y="372"/>
                    <a:pt x="702" y="372"/>
                    <a:pt x="703" y="372"/>
                  </a:cubicBezTo>
                  <a:cubicBezTo>
                    <a:pt x="719" y="372"/>
                    <a:pt x="734" y="353"/>
                    <a:pt x="723" y="340"/>
                  </a:cubicBezTo>
                  <a:cubicBezTo>
                    <a:pt x="583" y="154"/>
                    <a:pt x="287" y="66"/>
                    <a:pt x="72" y="3"/>
                  </a:cubicBezTo>
                  <a:cubicBezTo>
                    <a:pt x="68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7"/>
            <p:cNvSpPr/>
            <p:nvPr/>
          </p:nvSpPr>
          <p:spPr>
            <a:xfrm>
              <a:off x="3659680" y="-2793996"/>
              <a:ext cx="30834" cy="14276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89" y="1"/>
                  </a:moveTo>
                  <a:cubicBezTo>
                    <a:pt x="68" y="1"/>
                    <a:pt x="49" y="1"/>
                    <a:pt x="30" y="3"/>
                  </a:cubicBezTo>
                  <a:cubicBezTo>
                    <a:pt x="7" y="6"/>
                    <a:pt x="1" y="44"/>
                    <a:pt x="27" y="50"/>
                  </a:cubicBezTo>
                  <a:cubicBezTo>
                    <a:pt x="152" y="67"/>
                    <a:pt x="268" y="93"/>
                    <a:pt x="382" y="143"/>
                  </a:cubicBezTo>
                  <a:cubicBezTo>
                    <a:pt x="483" y="189"/>
                    <a:pt x="565" y="271"/>
                    <a:pt x="666" y="317"/>
                  </a:cubicBezTo>
                  <a:cubicBezTo>
                    <a:pt x="668" y="318"/>
                    <a:pt x="670" y="318"/>
                    <a:pt x="672" y="318"/>
                  </a:cubicBezTo>
                  <a:cubicBezTo>
                    <a:pt x="681" y="318"/>
                    <a:pt x="689" y="307"/>
                    <a:pt x="684" y="297"/>
                  </a:cubicBezTo>
                  <a:cubicBezTo>
                    <a:pt x="591" y="100"/>
                    <a:pt x="306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7"/>
            <p:cNvSpPr/>
            <p:nvPr/>
          </p:nvSpPr>
          <p:spPr>
            <a:xfrm>
              <a:off x="3660396" y="-2796278"/>
              <a:ext cx="22063" cy="11322"/>
            </a:xfrm>
            <a:custGeom>
              <a:avLst/>
              <a:gdLst/>
              <a:ahLst/>
              <a:cxnLst/>
              <a:rect l="l" t="t" r="r" b="b"/>
              <a:pathLst>
                <a:path w="493" h="253" extrusionOk="0">
                  <a:moveTo>
                    <a:pt x="47" y="1"/>
                  </a:moveTo>
                  <a:cubicBezTo>
                    <a:pt x="24" y="1"/>
                    <a:pt x="1" y="26"/>
                    <a:pt x="11" y="57"/>
                  </a:cubicBezTo>
                  <a:cubicBezTo>
                    <a:pt x="31" y="121"/>
                    <a:pt x="127" y="141"/>
                    <a:pt x="180" y="162"/>
                  </a:cubicBezTo>
                  <a:cubicBezTo>
                    <a:pt x="270" y="200"/>
                    <a:pt x="363" y="237"/>
                    <a:pt x="462" y="252"/>
                  </a:cubicBezTo>
                  <a:cubicBezTo>
                    <a:pt x="463" y="252"/>
                    <a:pt x="464" y="252"/>
                    <a:pt x="465" y="252"/>
                  </a:cubicBezTo>
                  <a:cubicBezTo>
                    <a:pt x="486" y="252"/>
                    <a:pt x="493" y="225"/>
                    <a:pt x="476" y="214"/>
                  </a:cubicBezTo>
                  <a:cubicBezTo>
                    <a:pt x="448" y="193"/>
                    <a:pt x="156" y="54"/>
                    <a:pt x="85" y="33"/>
                  </a:cubicBezTo>
                  <a:lnTo>
                    <a:pt x="85" y="33"/>
                  </a:lnTo>
                  <a:cubicBezTo>
                    <a:pt x="77" y="10"/>
                    <a:pt x="62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2" name="Google Shape;3172;p17"/>
          <p:cNvGrpSpPr/>
          <p:nvPr/>
        </p:nvGrpSpPr>
        <p:grpSpPr>
          <a:xfrm flipH="1">
            <a:off x="1318971" y="234333"/>
            <a:ext cx="258669" cy="229446"/>
            <a:chOff x="8370740" y="-3303067"/>
            <a:chExt cx="258669" cy="229446"/>
          </a:xfrm>
        </p:grpSpPr>
        <p:sp>
          <p:nvSpPr>
            <p:cNvPr id="3173" name="Google Shape;3173;p17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7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7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7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7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7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7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7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7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7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7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7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7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7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7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7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7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7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7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7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7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7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7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6" name="Google Shape;3196;p17"/>
          <p:cNvGrpSpPr/>
          <p:nvPr/>
        </p:nvGrpSpPr>
        <p:grpSpPr>
          <a:xfrm flipH="1">
            <a:off x="1946627" y="4519310"/>
            <a:ext cx="296127" cy="259300"/>
            <a:chOff x="644238" y="-3411102"/>
            <a:chExt cx="296127" cy="259300"/>
          </a:xfrm>
        </p:grpSpPr>
        <p:sp>
          <p:nvSpPr>
            <p:cNvPr id="3197" name="Google Shape;3197;p17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7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7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7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7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7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7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7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7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7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7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7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7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7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7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7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7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7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7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7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7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7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7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17"/>
          <p:cNvGrpSpPr/>
          <p:nvPr/>
        </p:nvGrpSpPr>
        <p:grpSpPr>
          <a:xfrm flipH="1">
            <a:off x="6895228" y="219438"/>
            <a:ext cx="296127" cy="259210"/>
            <a:chOff x="551375" y="-478762"/>
            <a:chExt cx="296127" cy="259210"/>
          </a:xfrm>
        </p:grpSpPr>
        <p:sp>
          <p:nvSpPr>
            <p:cNvPr id="3221" name="Google Shape;3221;p17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7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7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7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7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7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7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7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7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7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7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7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7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7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7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7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7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7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7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7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7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7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7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4" name="Google Shape;3244;p17"/>
          <p:cNvGrpSpPr/>
          <p:nvPr/>
        </p:nvGrpSpPr>
        <p:grpSpPr>
          <a:xfrm flipH="1">
            <a:off x="8645660" y="4631499"/>
            <a:ext cx="230117" cy="201524"/>
            <a:chOff x="8509028" y="-1452151"/>
            <a:chExt cx="230117" cy="201524"/>
          </a:xfrm>
        </p:grpSpPr>
        <p:sp>
          <p:nvSpPr>
            <p:cNvPr id="3245" name="Google Shape;3245;p17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7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7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7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7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7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7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7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7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7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7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7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7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7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7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7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7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7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7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7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7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7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7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8" name="Google Shape;3268;p17"/>
          <p:cNvSpPr/>
          <p:nvPr/>
        </p:nvSpPr>
        <p:spPr>
          <a:xfrm flipH="1">
            <a:off x="8721857" y="1828750"/>
            <a:ext cx="77700" cy="7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9" name="Google Shape;3269;p17"/>
          <p:cNvGrpSpPr/>
          <p:nvPr/>
        </p:nvGrpSpPr>
        <p:grpSpPr>
          <a:xfrm flipH="1">
            <a:off x="8430785" y="696974"/>
            <a:ext cx="230117" cy="201524"/>
            <a:chOff x="8509028" y="-1452151"/>
            <a:chExt cx="230117" cy="201524"/>
          </a:xfrm>
        </p:grpSpPr>
        <p:sp>
          <p:nvSpPr>
            <p:cNvPr id="3270" name="Google Shape;3270;p17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7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7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7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7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7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7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7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7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7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7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7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7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7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7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7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7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7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7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7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7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7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7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3" name="Google Shape;3293;p17"/>
          <p:cNvSpPr/>
          <p:nvPr/>
        </p:nvSpPr>
        <p:spPr>
          <a:xfrm flipH="1">
            <a:off x="646636" y="576850"/>
            <a:ext cx="133200" cy="13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7" name="Google Shape;4797;p25"/>
          <p:cNvGrpSpPr/>
          <p:nvPr/>
        </p:nvGrpSpPr>
        <p:grpSpPr>
          <a:xfrm>
            <a:off x="-176450" y="-112150"/>
            <a:ext cx="10106638" cy="5311723"/>
            <a:chOff x="0" y="-112150"/>
            <a:chExt cx="10106638" cy="5311723"/>
          </a:xfrm>
        </p:grpSpPr>
        <p:sp>
          <p:nvSpPr>
            <p:cNvPr id="4798" name="Google Shape;4798;p25"/>
            <p:cNvSpPr/>
            <p:nvPr/>
          </p:nvSpPr>
          <p:spPr>
            <a:xfrm>
              <a:off x="853580" y="1620225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99" name="Google Shape;4799;p25"/>
            <p:cNvSpPr/>
            <p:nvPr/>
          </p:nvSpPr>
          <p:spPr>
            <a:xfrm>
              <a:off x="35010" y="238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0" name="Google Shape;4800;p25"/>
            <p:cNvSpPr/>
            <p:nvPr/>
          </p:nvSpPr>
          <p:spPr>
            <a:xfrm>
              <a:off x="102254" y="350528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1" name="Google Shape;4801;p25"/>
            <p:cNvSpPr/>
            <p:nvPr/>
          </p:nvSpPr>
          <p:spPr>
            <a:xfrm>
              <a:off x="1067650" y="3033037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2" name="Google Shape;4802;p25"/>
            <p:cNvSpPr/>
            <p:nvPr/>
          </p:nvSpPr>
          <p:spPr>
            <a:xfrm>
              <a:off x="1396003" y="323484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3" name="Google Shape;4803;p25"/>
            <p:cNvSpPr/>
            <p:nvPr/>
          </p:nvSpPr>
          <p:spPr>
            <a:xfrm>
              <a:off x="1138903" y="3031187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4" name="Google Shape;4804;p25"/>
            <p:cNvSpPr/>
            <p:nvPr/>
          </p:nvSpPr>
          <p:spPr>
            <a:xfrm>
              <a:off x="886508" y="285976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5" name="Google Shape;4805;p25"/>
            <p:cNvSpPr/>
            <p:nvPr/>
          </p:nvSpPr>
          <p:spPr>
            <a:xfrm>
              <a:off x="1164197" y="3436268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6" name="Google Shape;4806;p25"/>
            <p:cNvSpPr/>
            <p:nvPr/>
          </p:nvSpPr>
          <p:spPr>
            <a:xfrm>
              <a:off x="914115" y="3223895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7" name="Google Shape;4807;p25"/>
            <p:cNvSpPr/>
            <p:nvPr/>
          </p:nvSpPr>
          <p:spPr>
            <a:xfrm>
              <a:off x="54289" y="2293125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8" name="Google Shape;4808;p25"/>
            <p:cNvSpPr/>
            <p:nvPr/>
          </p:nvSpPr>
          <p:spPr>
            <a:xfrm>
              <a:off x="1844963" y="2938418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09" name="Google Shape;4809;p25"/>
            <p:cNvSpPr/>
            <p:nvPr/>
          </p:nvSpPr>
          <p:spPr>
            <a:xfrm>
              <a:off x="77346" y="1351250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0" name="Google Shape;4810;p25"/>
            <p:cNvSpPr/>
            <p:nvPr/>
          </p:nvSpPr>
          <p:spPr>
            <a:xfrm>
              <a:off x="986063" y="896429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1" name="Google Shape;4811;p25"/>
            <p:cNvSpPr/>
            <p:nvPr/>
          </p:nvSpPr>
          <p:spPr>
            <a:xfrm>
              <a:off x="1043436" y="1214063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2" name="Google Shape;4812;p25"/>
            <p:cNvSpPr/>
            <p:nvPr/>
          </p:nvSpPr>
          <p:spPr>
            <a:xfrm>
              <a:off x="1205685" y="100531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3" name="Google Shape;4813;p25"/>
            <p:cNvSpPr/>
            <p:nvPr/>
          </p:nvSpPr>
          <p:spPr>
            <a:xfrm>
              <a:off x="1383202" y="77127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4" name="Google Shape;4814;p25"/>
            <p:cNvSpPr/>
            <p:nvPr/>
          </p:nvSpPr>
          <p:spPr>
            <a:xfrm>
              <a:off x="985137" y="107425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5" name="Google Shape;4815;p25"/>
            <p:cNvSpPr/>
            <p:nvPr/>
          </p:nvSpPr>
          <p:spPr>
            <a:xfrm>
              <a:off x="1155714" y="870981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6" name="Google Shape;4816;p25"/>
            <p:cNvSpPr/>
            <p:nvPr/>
          </p:nvSpPr>
          <p:spPr>
            <a:xfrm>
              <a:off x="281545" y="4753536"/>
              <a:ext cx="927586" cy="138803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7" name="Google Shape;4817;p25"/>
            <p:cNvSpPr/>
            <p:nvPr/>
          </p:nvSpPr>
          <p:spPr>
            <a:xfrm>
              <a:off x="725339" y="4661462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8" name="Google Shape;4818;p25"/>
            <p:cNvSpPr/>
            <p:nvPr/>
          </p:nvSpPr>
          <p:spPr>
            <a:xfrm>
              <a:off x="390276" y="4696857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9" name="Google Shape;4819;p25"/>
            <p:cNvSpPr/>
            <p:nvPr/>
          </p:nvSpPr>
          <p:spPr>
            <a:xfrm>
              <a:off x="0" y="4780758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0" name="Google Shape;4820;p25"/>
            <p:cNvSpPr/>
            <p:nvPr/>
          </p:nvSpPr>
          <p:spPr>
            <a:xfrm>
              <a:off x="755490" y="4847230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1" name="Google Shape;4821;p25"/>
            <p:cNvSpPr/>
            <p:nvPr/>
          </p:nvSpPr>
          <p:spPr>
            <a:xfrm>
              <a:off x="419271" y="487098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2" name="Google Shape;4822;p25"/>
            <p:cNvSpPr/>
            <p:nvPr/>
          </p:nvSpPr>
          <p:spPr>
            <a:xfrm>
              <a:off x="1348038" y="4256843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3" name="Google Shape;4823;p25"/>
            <p:cNvSpPr/>
            <p:nvPr/>
          </p:nvSpPr>
          <p:spPr>
            <a:xfrm>
              <a:off x="1216249" y="161992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4" name="Google Shape;4824;p25"/>
            <p:cNvSpPr/>
            <p:nvPr/>
          </p:nvSpPr>
          <p:spPr>
            <a:xfrm>
              <a:off x="1622180" y="3903427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5" name="Google Shape;4825;p25"/>
            <p:cNvSpPr/>
            <p:nvPr/>
          </p:nvSpPr>
          <p:spPr>
            <a:xfrm>
              <a:off x="2435120" y="4718604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6" name="Google Shape;4826;p25"/>
            <p:cNvSpPr/>
            <p:nvPr/>
          </p:nvSpPr>
          <p:spPr>
            <a:xfrm>
              <a:off x="2719673" y="4734875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7" name="Google Shape;4827;p25"/>
            <p:cNvSpPr/>
            <p:nvPr/>
          </p:nvSpPr>
          <p:spPr>
            <a:xfrm>
              <a:off x="2466814" y="4836666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8" name="Google Shape;4828;p25"/>
            <p:cNvSpPr/>
            <p:nvPr/>
          </p:nvSpPr>
          <p:spPr>
            <a:xfrm>
              <a:off x="2170849" y="4954188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29" name="Google Shape;4829;p25"/>
            <p:cNvSpPr/>
            <p:nvPr/>
          </p:nvSpPr>
          <p:spPr>
            <a:xfrm>
              <a:off x="2813906" y="4831807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0" name="Google Shape;4830;p25"/>
            <p:cNvSpPr/>
            <p:nvPr/>
          </p:nvSpPr>
          <p:spPr>
            <a:xfrm>
              <a:off x="2556884" y="4925039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1" name="Google Shape;4831;p25"/>
            <p:cNvSpPr/>
            <p:nvPr/>
          </p:nvSpPr>
          <p:spPr>
            <a:xfrm>
              <a:off x="1691428" y="1024208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2" name="Google Shape;4832;p25"/>
            <p:cNvSpPr/>
            <p:nvPr/>
          </p:nvSpPr>
          <p:spPr>
            <a:xfrm>
              <a:off x="2743578" y="1040787"/>
              <a:ext cx="1222310" cy="1216758"/>
            </a:xfrm>
            <a:custGeom>
              <a:avLst/>
              <a:gdLst/>
              <a:ahLst/>
              <a:cxnLst/>
              <a:rect l="l" t="t" r="r" b="b"/>
              <a:pathLst>
                <a:path w="15851" h="15779" extrusionOk="0">
                  <a:moveTo>
                    <a:pt x="15812" y="12936"/>
                  </a:moveTo>
                  <a:cubicBezTo>
                    <a:pt x="15812" y="12936"/>
                    <a:pt x="13298" y="11869"/>
                    <a:pt x="12109" y="10035"/>
                  </a:cubicBezTo>
                  <a:cubicBezTo>
                    <a:pt x="12109" y="10035"/>
                    <a:pt x="11583" y="9325"/>
                    <a:pt x="12694" y="7349"/>
                  </a:cubicBezTo>
                  <a:cubicBezTo>
                    <a:pt x="12694" y="7349"/>
                    <a:pt x="14525" y="4003"/>
                    <a:pt x="12848" y="1919"/>
                  </a:cubicBezTo>
                  <a:cubicBezTo>
                    <a:pt x="12848" y="1919"/>
                    <a:pt x="12662" y="4707"/>
                    <a:pt x="12028" y="5529"/>
                  </a:cubicBezTo>
                  <a:cubicBezTo>
                    <a:pt x="12028" y="5529"/>
                    <a:pt x="10796" y="8340"/>
                    <a:pt x="11508" y="9526"/>
                  </a:cubicBezTo>
                  <a:lnTo>
                    <a:pt x="10127" y="8421"/>
                  </a:lnTo>
                  <a:cubicBezTo>
                    <a:pt x="10127" y="8421"/>
                    <a:pt x="10897" y="6686"/>
                    <a:pt x="10970" y="4983"/>
                  </a:cubicBezTo>
                  <a:cubicBezTo>
                    <a:pt x="10970" y="4983"/>
                    <a:pt x="11153" y="2716"/>
                    <a:pt x="11833" y="1382"/>
                  </a:cubicBezTo>
                  <a:cubicBezTo>
                    <a:pt x="11833" y="1382"/>
                    <a:pt x="10069" y="3236"/>
                    <a:pt x="9790" y="4611"/>
                  </a:cubicBezTo>
                  <a:cubicBezTo>
                    <a:pt x="9790" y="4611"/>
                    <a:pt x="8848" y="6143"/>
                    <a:pt x="9551" y="7974"/>
                  </a:cubicBezTo>
                  <a:cubicBezTo>
                    <a:pt x="9551" y="7974"/>
                    <a:pt x="8787" y="7302"/>
                    <a:pt x="8217" y="7192"/>
                  </a:cubicBezTo>
                  <a:cubicBezTo>
                    <a:pt x="8217" y="7192"/>
                    <a:pt x="9165" y="5826"/>
                    <a:pt x="8828" y="3736"/>
                  </a:cubicBezTo>
                  <a:cubicBezTo>
                    <a:pt x="8828" y="3736"/>
                    <a:pt x="8674" y="1870"/>
                    <a:pt x="9046" y="728"/>
                  </a:cubicBezTo>
                  <a:cubicBezTo>
                    <a:pt x="9046" y="728"/>
                    <a:pt x="7270" y="2733"/>
                    <a:pt x="7520" y="4634"/>
                  </a:cubicBezTo>
                  <a:cubicBezTo>
                    <a:pt x="7520" y="4634"/>
                    <a:pt x="7627" y="6314"/>
                    <a:pt x="7517" y="6718"/>
                  </a:cubicBezTo>
                  <a:cubicBezTo>
                    <a:pt x="7517" y="6718"/>
                    <a:pt x="6566" y="6041"/>
                    <a:pt x="6430" y="6023"/>
                  </a:cubicBezTo>
                  <a:cubicBezTo>
                    <a:pt x="6296" y="6009"/>
                    <a:pt x="7424" y="4727"/>
                    <a:pt x="6816" y="2797"/>
                  </a:cubicBezTo>
                  <a:cubicBezTo>
                    <a:pt x="6816" y="2797"/>
                    <a:pt x="6787" y="1507"/>
                    <a:pt x="6238" y="1"/>
                  </a:cubicBezTo>
                  <a:cubicBezTo>
                    <a:pt x="6238" y="1"/>
                    <a:pt x="5119" y="4108"/>
                    <a:pt x="6020" y="5805"/>
                  </a:cubicBezTo>
                  <a:lnTo>
                    <a:pt x="5633" y="5692"/>
                  </a:lnTo>
                  <a:cubicBezTo>
                    <a:pt x="5633" y="5692"/>
                    <a:pt x="4776" y="2562"/>
                    <a:pt x="3209" y="1681"/>
                  </a:cubicBezTo>
                  <a:cubicBezTo>
                    <a:pt x="3209" y="1681"/>
                    <a:pt x="3663" y="3716"/>
                    <a:pt x="5285" y="5489"/>
                  </a:cubicBezTo>
                  <a:lnTo>
                    <a:pt x="4276" y="5041"/>
                  </a:lnTo>
                  <a:cubicBezTo>
                    <a:pt x="4276" y="5041"/>
                    <a:pt x="2982" y="2719"/>
                    <a:pt x="518" y="2169"/>
                  </a:cubicBezTo>
                  <a:cubicBezTo>
                    <a:pt x="518" y="2169"/>
                    <a:pt x="1384" y="4239"/>
                    <a:pt x="4224" y="5149"/>
                  </a:cubicBezTo>
                  <a:lnTo>
                    <a:pt x="5029" y="5721"/>
                  </a:lnTo>
                  <a:cubicBezTo>
                    <a:pt x="5029" y="5721"/>
                    <a:pt x="1637" y="4887"/>
                    <a:pt x="0" y="4864"/>
                  </a:cubicBezTo>
                  <a:cubicBezTo>
                    <a:pt x="0" y="4864"/>
                    <a:pt x="2884" y="7082"/>
                    <a:pt x="6093" y="6259"/>
                  </a:cubicBezTo>
                  <a:lnTo>
                    <a:pt x="6889" y="6773"/>
                  </a:lnTo>
                  <a:cubicBezTo>
                    <a:pt x="6889" y="6773"/>
                    <a:pt x="4735" y="6541"/>
                    <a:pt x="2099" y="8058"/>
                  </a:cubicBezTo>
                  <a:cubicBezTo>
                    <a:pt x="2099" y="8058"/>
                    <a:pt x="4378" y="8680"/>
                    <a:pt x="7752" y="7215"/>
                  </a:cubicBezTo>
                  <a:lnTo>
                    <a:pt x="8028" y="7427"/>
                  </a:lnTo>
                  <a:cubicBezTo>
                    <a:pt x="8028" y="7427"/>
                    <a:pt x="6252" y="8142"/>
                    <a:pt x="5476" y="10212"/>
                  </a:cubicBezTo>
                  <a:cubicBezTo>
                    <a:pt x="5476" y="10212"/>
                    <a:pt x="4165" y="11758"/>
                    <a:pt x="3511" y="12206"/>
                  </a:cubicBezTo>
                  <a:cubicBezTo>
                    <a:pt x="3511" y="12206"/>
                    <a:pt x="6409" y="11819"/>
                    <a:pt x="8709" y="7840"/>
                  </a:cubicBezTo>
                  <a:cubicBezTo>
                    <a:pt x="8709" y="7840"/>
                    <a:pt x="9336" y="8363"/>
                    <a:pt x="9473" y="8346"/>
                  </a:cubicBezTo>
                  <a:cubicBezTo>
                    <a:pt x="9610" y="8328"/>
                    <a:pt x="6912" y="10564"/>
                    <a:pt x="7648" y="12479"/>
                  </a:cubicBezTo>
                  <a:cubicBezTo>
                    <a:pt x="7648" y="12479"/>
                    <a:pt x="7976" y="14116"/>
                    <a:pt x="7668" y="14604"/>
                  </a:cubicBezTo>
                  <a:cubicBezTo>
                    <a:pt x="7668" y="14604"/>
                    <a:pt x="8336" y="12098"/>
                    <a:pt x="8877" y="11622"/>
                  </a:cubicBezTo>
                  <a:cubicBezTo>
                    <a:pt x="8961" y="11546"/>
                    <a:pt x="9729" y="10413"/>
                    <a:pt x="10130" y="8860"/>
                  </a:cubicBezTo>
                  <a:cubicBezTo>
                    <a:pt x="10130" y="8860"/>
                    <a:pt x="12519" y="10869"/>
                    <a:pt x="12851" y="11439"/>
                  </a:cubicBezTo>
                  <a:cubicBezTo>
                    <a:pt x="12851" y="11439"/>
                    <a:pt x="10144" y="10927"/>
                    <a:pt x="8816" y="13633"/>
                  </a:cubicBezTo>
                  <a:cubicBezTo>
                    <a:pt x="8816" y="13633"/>
                    <a:pt x="7895" y="15336"/>
                    <a:pt x="7575" y="15557"/>
                  </a:cubicBezTo>
                  <a:cubicBezTo>
                    <a:pt x="7255" y="15778"/>
                    <a:pt x="8235" y="15514"/>
                    <a:pt x="9604" y="13784"/>
                  </a:cubicBezTo>
                  <a:cubicBezTo>
                    <a:pt x="9604" y="13784"/>
                    <a:pt x="12746" y="12709"/>
                    <a:pt x="13353" y="11886"/>
                  </a:cubicBezTo>
                  <a:cubicBezTo>
                    <a:pt x="13353" y="11886"/>
                    <a:pt x="15850" y="13435"/>
                    <a:pt x="15812" y="12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3" name="Google Shape;4833;p25"/>
            <p:cNvSpPr/>
            <p:nvPr/>
          </p:nvSpPr>
          <p:spPr>
            <a:xfrm>
              <a:off x="2419697" y="-11215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4" name="Google Shape;4834;p25"/>
            <p:cNvSpPr/>
            <p:nvPr/>
          </p:nvSpPr>
          <p:spPr>
            <a:xfrm>
              <a:off x="2996359" y="2892458"/>
              <a:ext cx="1246292" cy="902910"/>
            </a:xfrm>
            <a:custGeom>
              <a:avLst/>
              <a:gdLst/>
              <a:ahLst/>
              <a:cxnLst/>
              <a:rect l="l" t="t" r="r" b="b"/>
              <a:pathLst>
                <a:path w="16162" h="11709" extrusionOk="0">
                  <a:moveTo>
                    <a:pt x="434" y="3030"/>
                  </a:moveTo>
                  <a:cubicBezTo>
                    <a:pt x="434" y="3030"/>
                    <a:pt x="2437" y="4396"/>
                    <a:pt x="4486" y="4448"/>
                  </a:cubicBezTo>
                  <a:cubicBezTo>
                    <a:pt x="4486" y="4448"/>
                    <a:pt x="5308" y="4521"/>
                    <a:pt x="6454" y="2826"/>
                  </a:cubicBezTo>
                  <a:cubicBezTo>
                    <a:pt x="6454" y="2826"/>
                    <a:pt x="8413" y="1"/>
                    <a:pt x="10889" y="300"/>
                  </a:cubicBezTo>
                  <a:cubicBezTo>
                    <a:pt x="10889" y="300"/>
                    <a:pt x="8660" y="1675"/>
                    <a:pt x="8259" y="2506"/>
                  </a:cubicBezTo>
                  <a:cubicBezTo>
                    <a:pt x="8259" y="2506"/>
                    <a:pt x="6477" y="4657"/>
                    <a:pt x="5178" y="4666"/>
                  </a:cubicBezTo>
                  <a:lnTo>
                    <a:pt x="6707" y="5183"/>
                  </a:lnTo>
                  <a:cubicBezTo>
                    <a:pt x="6707" y="5183"/>
                    <a:pt x="7802" y="3849"/>
                    <a:pt x="9183" y="3038"/>
                  </a:cubicBezTo>
                  <a:cubicBezTo>
                    <a:pt x="9183" y="3038"/>
                    <a:pt x="10979" y="1896"/>
                    <a:pt x="11782" y="803"/>
                  </a:cubicBezTo>
                  <a:cubicBezTo>
                    <a:pt x="11782" y="803"/>
                    <a:pt x="11029" y="2919"/>
                    <a:pt x="10014" y="3736"/>
                  </a:cubicBezTo>
                  <a:cubicBezTo>
                    <a:pt x="10014" y="3736"/>
                    <a:pt x="9163" y="5105"/>
                    <a:pt x="7331" y="5407"/>
                  </a:cubicBezTo>
                  <a:cubicBezTo>
                    <a:pt x="7331" y="5407"/>
                    <a:pt x="8230" y="5666"/>
                    <a:pt x="8576" y="6035"/>
                  </a:cubicBezTo>
                  <a:cubicBezTo>
                    <a:pt x="8576" y="6035"/>
                    <a:pt x="9285" y="4733"/>
                    <a:pt x="11168" y="4050"/>
                  </a:cubicBezTo>
                  <a:cubicBezTo>
                    <a:pt x="11168" y="4050"/>
                    <a:pt x="12781" y="3335"/>
                    <a:pt x="13563" y="2553"/>
                  </a:cubicBezTo>
                  <a:cubicBezTo>
                    <a:pt x="13563" y="2553"/>
                    <a:pt x="12691" y="4744"/>
                    <a:pt x="11005" y="5407"/>
                  </a:cubicBezTo>
                  <a:cubicBezTo>
                    <a:pt x="11005" y="5407"/>
                    <a:pt x="9564" y="6076"/>
                    <a:pt x="9279" y="6337"/>
                  </a:cubicBezTo>
                  <a:cubicBezTo>
                    <a:pt x="9279" y="6337"/>
                    <a:pt x="10264" y="6733"/>
                    <a:pt x="10337" y="6823"/>
                  </a:cubicBezTo>
                  <a:cubicBezTo>
                    <a:pt x="10410" y="6916"/>
                    <a:pt x="10971" y="5521"/>
                    <a:pt x="12842" y="5108"/>
                  </a:cubicBezTo>
                  <a:cubicBezTo>
                    <a:pt x="12842" y="5108"/>
                    <a:pt x="13924" y="4556"/>
                    <a:pt x="15418" y="4285"/>
                  </a:cubicBezTo>
                  <a:cubicBezTo>
                    <a:pt x="15418" y="4285"/>
                    <a:pt x="12508" y="6933"/>
                    <a:pt x="10697" y="7026"/>
                  </a:cubicBezTo>
                  <a:lnTo>
                    <a:pt x="10968" y="7259"/>
                  </a:lnTo>
                  <a:cubicBezTo>
                    <a:pt x="10968" y="7259"/>
                    <a:pt x="13941" y="6497"/>
                    <a:pt x="15368" y="7250"/>
                  </a:cubicBezTo>
                  <a:cubicBezTo>
                    <a:pt x="15368" y="7250"/>
                    <a:pt x="13479" y="7826"/>
                    <a:pt x="11290" y="7424"/>
                  </a:cubicBezTo>
                  <a:lnTo>
                    <a:pt x="12110" y="7962"/>
                  </a:lnTo>
                  <a:cubicBezTo>
                    <a:pt x="12110" y="7962"/>
                    <a:pt x="14610" y="7878"/>
                    <a:pt x="16162" y="9439"/>
                  </a:cubicBezTo>
                  <a:cubicBezTo>
                    <a:pt x="16162" y="9439"/>
                    <a:pt x="14063" y="9724"/>
                    <a:pt x="12043" y="8049"/>
                  </a:cubicBezTo>
                  <a:lnTo>
                    <a:pt x="11212" y="7715"/>
                  </a:lnTo>
                  <a:cubicBezTo>
                    <a:pt x="11212" y="7715"/>
                    <a:pt x="13412" y="9828"/>
                    <a:pt x="14159" y="11014"/>
                  </a:cubicBezTo>
                  <a:cubicBezTo>
                    <a:pt x="14159" y="11014"/>
                    <a:pt x="11037" y="9889"/>
                    <a:pt x="10290" y="7177"/>
                  </a:cubicBezTo>
                  <a:lnTo>
                    <a:pt x="9511" y="6820"/>
                  </a:lnTo>
                  <a:cubicBezTo>
                    <a:pt x="9511" y="6820"/>
                    <a:pt x="10663" y="8294"/>
                    <a:pt x="10578" y="10898"/>
                  </a:cubicBezTo>
                  <a:cubicBezTo>
                    <a:pt x="10578" y="10898"/>
                    <a:pt x="9046" y="9509"/>
                    <a:pt x="8762" y="6384"/>
                  </a:cubicBezTo>
                  <a:lnTo>
                    <a:pt x="8465" y="6276"/>
                  </a:lnTo>
                  <a:cubicBezTo>
                    <a:pt x="8465" y="6276"/>
                    <a:pt x="8660" y="7895"/>
                    <a:pt x="7291" y="9384"/>
                  </a:cubicBezTo>
                  <a:cubicBezTo>
                    <a:pt x="7291" y="9384"/>
                    <a:pt x="6590" y="11032"/>
                    <a:pt x="6512" y="11709"/>
                  </a:cubicBezTo>
                  <a:cubicBezTo>
                    <a:pt x="6512" y="11709"/>
                    <a:pt x="5541" y="9415"/>
                    <a:pt x="7817" y="5965"/>
                  </a:cubicBezTo>
                  <a:cubicBezTo>
                    <a:pt x="7817" y="5965"/>
                    <a:pt x="7105" y="5736"/>
                    <a:pt x="7058" y="5628"/>
                  </a:cubicBezTo>
                  <a:cubicBezTo>
                    <a:pt x="7012" y="5521"/>
                    <a:pt x="6358" y="8491"/>
                    <a:pt x="4445" y="8805"/>
                  </a:cubicBezTo>
                  <a:cubicBezTo>
                    <a:pt x="4445" y="8805"/>
                    <a:pt x="2942" y="9291"/>
                    <a:pt x="2675" y="9735"/>
                  </a:cubicBezTo>
                  <a:cubicBezTo>
                    <a:pt x="2675" y="9735"/>
                    <a:pt x="4454" y="8131"/>
                    <a:pt x="4608" y="7520"/>
                  </a:cubicBezTo>
                  <a:cubicBezTo>
                    <a:pt x="4634" y="7427"/>
                    <a:pt x="5230" y="6361"/>
                    <a:pt x="6340" y="5375"/>
                  </a:cubicBezTo>
                  <a:cubicBezTo>
                    <a:pt x="6340" y="5375"/>
                    <a:pt x="3611" y="4524"/>
                    <a:pt x="2992" y="4532"/>
                  </a:cubicBezTo>
                  <a:cubicBezTo>
                    <a:pt x="2992" y="4532"/>
                    <a:pt x="4620" y="6285"/>
                    <a:pt x="2966" y="8462"/>
                  </a:cubicBezTo>
                  <a:cubicBezTo>
                    <a:pt x="2966" y="8462"/>
                    <a:pt x="1966" y="9892"/>
                    <a:pt x="1925" y="10226"/>
                  </a:cubicBezTo>
                  <a:cubicBezTo>
                    <a:pt x="1884" y="10558"/>
                    <a:pt x="1666" y="9724"/>
                    <a:pt x="2492" y="7951"/>
                  </a:cubicBezTo>
                  <a:cubicBezTo>
                    <a:pt x="2492" y="7951"/>
                    <a:pt x="1986" y="5175"/>
                    <a:pt x="2399" y="4364"/>
                  </a:cubicBezTo>
                  <a:cubicBezTo>
                    <a:pt x="2399" y="4364"/>
                    <a:pt x="1" y="3224"/>
                    <a:pt x="434" y="3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5" name="Google Shape;4835;p25"/>
            <p:cNvSpPr/>
            <p:nvPr/>
          </p:nvSpPr>
          <p:spPr>
            <a:xfrm>
              <a:off x="3395349" y="2325590"/>
              <a:ext cx="871988" cy="334977"/>
            </a:xfrm>
            <a:custGeom>
              <a:avLst/>
              <a:gdLst/>
              <a:ahLst/>
              <a:cxnLst/>
              <a:rect l="l" t="t" r="r" b="b"/>
              <a:pathLst>
                <a:path w="11308" h="4344" extrusionOk="0">
                  <a:moveTo>
                    <a:pt x="11037" y="1"/>
                  </a:moveTo>
                  <a:cubicBezTo>
                    <a:pt x="8665" y="3053"/>
                    <a:pt x="85" y="4009"/>
                    <a:pt x="1" y="4018"/>
                  </a:cubicBezTo>
                  <a:lnTo>
                    <a:pt x="44" y="4343"/>
                  </a:lnTo>
                  <a:cubicBezTo>
                    <a:pt x="402" y="4303"/>
                    <a:pt x="8849" y="3361"/>
                    <a:pt x="11308" y="199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6" name="Google Shape;4836;p25"/>
            <p:cNvSpPr/>
            <p:nvPr/>
          </p:nvSpPr>
          <p:spPr>
            <a:xfrm>
              <a:off x="3759253" y="2332993"/>
              <a:ext cx="342688" cy="159469"/>
            </a:xfrm>
            <a:custGeom>
              <a:avLst/>
              <a:gdLst/>
              <a:ahLst/>
              <a:cxnLst/>
              <a:rect l="l" t="t" r="r" b="b"/>
              <a:pathLst>
                <a:path w="4444" h="2068" extrusionOk="0">
                  <a:moveTo>
                    <a:pt x="1362" y="1"/>
                  </a:moveTo>
                  <a:cubicBezTo>
                    <a:pt x="0" y="1"/>
                    <a:pt x="557" y="1076"/>
                    <a:pt x="557" y="1076"/>
                  </a:cubicBezTo>
                  <a:cubicBezTo>
                    <a:pt x="988" y="1848"/>
                    <a:pt x="1769" y="2067"/>
                    <a:pt x="2518" y="2067"/>
                  </a:cubicBezTo>
                  <a:cubicBezTo>
                    <a:pt x="3508" y="2067"/>
                    <a:pt x="4444" y="1684"/>
                    <a:pt x="4444" y="1684"/>
                  </a:cubicBezTo>
                  <a:lnTo>
                    <a:pt x="4444" y="1681"/>
                  </a:lnTo>
                  <a:cubicBezTo>
                    <a:pt x="4205" y="765"/>
                    <a:pt x="3060" y="315"/>
                    <a:pt x="3060" y="315"/>
                  </a:cubicBezTo>
                  <a:cubicBezTo>
                    <a:pt x="2299" y="88"/>
                    <a:pt x="1752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7" name="Google Shape;4837;p25"/>
            <p:cNvSpPr/>
            <p:nvPr/>
          </p:nvSpPr>
          <p:spPr>
            <a:xfrm>
              <a:off x="3445782" y="2449898"/>
              <a:ext cx="342842" cy="159314"/>
            </a:xfrm>
            <a:custGeom>
              <a:avLst/>
              <a:gdLst/>
              <a:ahLst/>
              <a:cxnLst/>
              <a:rect l="l" t="t" r="r" b="b"/>
              <a:pathLst>
                <a:path w="4446" h="2066" extrusionOk="0">
                  <a:moveTo>
                    <a:pt x="1363" y="0"/>
                  </a:moveTo>
                  <a:cubicBezTo>
                    <a:pt x="0" y="0"/>
                    <a:pt x="556" y="1075"/>
                    <a:pt x="556" y="1075"/>
                  </a:cubicBezTo>
                  <a:cubicBezTo>
                    <a:pt x="988" y="1846"/>
                    <a:pt x="1769" y="2065"/>
                    <a:pt x="2519" y="2065"/>
                  </a:cubicBezTo>
                  <a:cubicBezTo>
                    <a:pt x="3510" y="2065"/>
                    <a:pt x="4445" y="1682"/>
                    <a:pt x="4445" y="1682"/>
                  </a:cubicBezTo>
                  <a:cubicBezTo>
                    <a:pt x="4207" y="764"/>
                    <a:pt x="3059" y="313"/>
                    <a:pt x="3059" y="313"/>
                  </a:cubicBezTo>
                  <a:cubicBezTo>
                    <a:pt x="2299" y="88"/>
                    <a:pt x="1753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8" name="Google Shape;4838;p25"/>
            <p:cNvSpPr/>
            <p:nvPr/>
          </p:nvSpPr>
          <p:spPr>
            <a:xfrm>
              <a:off x="3074862" y="2590478"/>
              <a:ext cx="413554" cy="160240"/>
            </a:xfrm>
            <a:custGeom>
              <a:avLst/>
              <a:gdLst/>
              <a:ahLst/>
              <a:cxnLst/>
              <a:rect l="l" t="t" r="r" b="b"/>
              <a:pathLst>
                <a:path w="5363" h="2078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3"/>
                    <a:pt x="1593" y="1705"/>
                    <a:pt x="1593" y="1705"/>
                  </a:cubicBezTo>
                  <a:cubicBezTo>
                    <a:pt x="1955" y="1973"/>
                    <a:pt x="2337" y="2078"/>
                    <a:pt x="2713" y="2078"/>
                  </a:cubicBezTo>
                  <a:cubicBezTo>
                    <a:pt x="4076" y="2078"/>
                    <a:pt x="5363" y="699"/>
                    <a:pt x="5363" y="699"/>
                  </a:cubicBezTo>
                  <a:cubicBezTo>
                    <a:pt x="4823" y="38"/>
                    <a:pt x="3792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39" name="Google Shape;4839;p25"/>
            <p:cNvSpPr/>
            <p:nvPr/>
          </p:nvSpPr>
          <p:spPr>
            <a:xfrm>
              <a:off x="3860889" y="2462314"/>
              <a:ext cx="266192" cy="269431"/>
            </a:xfrm>
            <a:custGeom>
              <a:avLst/>
              <a:gdLst/>
              <a:ahLst/>
              <a:cxnLst/>
              <a:rect l="l" t="t" r="r" b="b"/>
              <a:pathLst>
                <a:path w="3452" h="3494" extrusionOk="0">
                  <a:moveTo>
                    <a:pt x="2998" y="1"/>
                  </a:moveTo>
                  <a:lnTo>
                    <a:pt x="2998" y="1"/>
                  </a:lnTo>
                  <a:cubicBezTo>
                    <a:pt x="2997" y="1"/>
                    <a:pt x="1" y="893"/>
                    <a:pt x="475" y="2873"/>
                  </a:cubicBezTo>
                  <a:cubicBezTo>
                    <a:pt x="475" y="2873"/>
                    <a:pt x="646" y="3493"/>
                    <a:pt x="1144" y="3493"/>
                  </a:cubicBezTo>
                  <a:cubicBezTo>
                    <a:pt x="1520" y="3493"/>
                    <a:pt x="2082" y="3139"/>
                    <a:pt x="2896" y="1896"/>
                  </a:cubicBezTo>
                  <a:cubicBezTo>
                    <a:pt x="2896" y="1896"/>
                    <a:pt x="3451" y="844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0" name="Google Shape;4840;p25"/>
            <p:cNvSpPr/>
            <p:nvPr/>
          </p:nvSpPr>
          <p:spPr>
            <a:xfrm>
              <a:off x="3543101" y="2568346"/>
              <a:ext cx="266115" cy="269277"/>
            </a:xfrm>
            <a:custGeom>
              <a:avLst/>
              <a:gdLst/>
              <a:ahLst/>
              <a:cxnLst/>
              <a:rect l="l" t="t" r="r" b="b"/>
              <a:pathLst>
                <a:path w="3451" h="3492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3000" y="1"/>
                    <a:pt x="0" y="893"/>
                    <a:pt x="474" y="2870"/>
                  </a:cubicBezTo>
                  <a:cubicBezTo>
                    <a:pt x="474" y="2870"/>
                    <a:pt x="647" y="3492"/>
                    <a:pt x="1145" y="3492"/>
                  </a:cubicBezTo>
                  <a:cubicBezTo>
                    <a:pt x="1521" y="3492"/>
                    <a:pt x="2083" y="3137"/>
                    <a:pt x="2895" y="1893"/>
                  </a:cubicBezTo>
                  <a:cubicBezTo>
                    <a:pt x="2895" y="1893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1" name="Google Shape;4841;p25"/>
            <p:cNvSpPr/>
            <p:nvPr/>
          </p:nvSpPr>
          <p:spPr>
            <a:xfrm>
              <a:off x="2168844" y="1878481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2" name="Google Shape;4842;p25"/>
            <p:cNvSpPr/>
            <p:nvPr/>
          </p:nvSpPr>
          <p:spPr>
            <a:xfrm>
              <a:off x="4285250" y="2070958"/>
              <a:ext cx="746218" cy="743133"/>
            </a:xfrm>
            <a:custGeom>
              <a:avLst/>
              <a:gdLst/>
              <a:ahLst/>
              <a:cxnLst/>
              <a:rect l="l" t="t" r="r" b="b"/>
              <a:pathLst>
                <a:path w="9677" h="9637" extrusionOk="0">
                  <a:moveTo>
                    <a:pt x="986" y="9636"/>
                  </a:moveTo>
                  <a:cubicBezTo>
                    <a:pt x="986" y="9636"/>
                    <a:pt x="2767" y="9003"/>
                    <a:pt x="3139" y="7895"/>
                  </a:cubicBezTo>
                  <a:cubicBezTo>
                    <a:pt x="3139" y="7895"/>
                    <a:pt x="2285" y="7959"/>
                    <a:pt x="1901" y="8308"/>
                  </a:cubicBezTo>
                  <a:lnTo>
                    <a:pt x="2081" y="7805"/>
                  </a:lnTo>
                  <a:cubicBezTo>
                    <a:pt x="2081" y="7805"/>
                    <a:pt x="4206" y="7230"/>
                    <a:pt x="4581" y="6523"/>
                  </a:cubicBezTo>
                  <a:cubicBezTo>
                    <a:pt x="4581" y="6523"/>
                    <a:pt x="3445" y="6215"/>
                    <a:pt x="3038" y="6648"/>
                  </a:cubicBezTo>
                  <a:cubicBezTo>
                    <a:pt x="3038" y="6648"/>
                    <a:pt x="4107" y="5198"/>
                    <a:pt x="4593" y="4870"/>
                  </a:cubicBezTo>
                  <a:cubicBezTo>
                    <a:pt x="4593" y="4870"/>
                    <a:pt x="5383" y="4181"/>
                    <a:pt x="6040" y="5003"/>
                  </a:cubicBezTo>
                  <a:cubicBezTo>
                    <a:pt x="6040" y="5003"/>
                    <a:pt x="7374" y="6305"/>
                    <a:pt x="8650" y="5744"/>
                  </a:cubicBezTo>
                  <a:cubicBezTo>
                    <a:pt x="8650" y="5744"/>
                    <a:pt x="9301" y="5149"/>
                    <a:pt x="8828" y="4840"/>
                  </a:cubicBezTo>
                  <a:cubicBezTo>
                    <a:pt x="8828" y="4840"/>
                    <a:pt x="9676" y="3797"/>
                    <a:pt x="8935" y="3518"/>
                  </a:cubicBezTo>
                  <a:cubicBezTo>
                    <a:pt x="8935" y="3518"/>
                    <a:pt x="7956" y="3306"/>
                    <a:pt x="6956" y="3698"/>
                  </a:cubicBezTo>
                  <a:cubicBezTo>
                    <a:pt x="6956" y="3698"/>
                    <a:pt x="8807" y="3198"/>
                    <a:pt x="8299" y="1913"/>
                  </a:cubicBezTo>
                  <a:cubicBezTo>
                    <a:pt x="8299" y="1913"/>
                    <a:pt x="7616" y="1001"/>
                    <a:pt x="6874" y="1818"/>
                  </a:cubicBezTo>
                  <a:cubicBezTo>
                    <a:pt x="6874" y="1818"/>
                    <a:pt x="7180" y="574"/>
                    <a:pt x="5912" y="1134"/>
                  </a:cubicBezTo>
                  <a:cubicBezTo>
                    <a:pt x="5912" y="1134"/>
                    <a:pt x="5340" y="1678"/>
                    <a:pt x="5296" y="2364"/>
                  </a:cubicBezTo>
                  <a:cubicBezTo>
                    <a:pt x="5296" y="2364"/>
                    <a:pt x="4994" y="1"/>
                    <a:pt x="3965" y="431"/>
                  </a:cubicBezTo>
                  <a:cubicBezTo>
                    <a:pt x="3965" y="431"/>
                    <a:pt x="3308" y="469"/>
                    <a:pt x="3346" y="1387"/>
                  </a:cubicBezTo>
                  <a:cubicBezTo>
                    <a:pt x="3346" y="1387"/>
                    <a:pt x="2244" y="469"/>
                    <a:pt x="2314" y="1905"/>
                  </a:cubicBezTo>
                  <a:cubicBezTo>
                    <a:pt x="2314" y="1905"/>
                    <a:pt x="2686" y="3335"/>
                    <a:pt x="4520" y="4245"/>
                  </a:cubicBezTo>
                  <a:cubicBezTo>
                    <a:pt x="4520" y="4245"/>
                    <a:pt x="3555" y="5431"/>
                    <a:pt x="3456" y="5553"/>
                  </a:cubicBezTo>
                  <a:cubicBezTo>
                    <a:pt x="3357" y="5675"/>
                    <a:pt x="3558" y="5111"/>
                    <a:pt x="3157" y="4375"/>
                  </a:cubicBezTo>
                  <a:cubicBezTo>
                    <a:pt x="3157" y="4375"/>
                    <a:pt x="2468" y="4762"/>
                    <a:pt x="2573" y="6619"/>
                  </a:cubicBezTo>
                  <a:cubicBezTo>
                    <a:pt x="2573" y="6619"/>
                    <a:pt x="1651" y="7942"/>
                    <a:pt x="1515" y="8134"/>
                  </a:cubicBezTo>
                  <a:cubicBezTo>
                    <a:pt x="1375" y="8323"/>
                    <a:pt x="1215" y="6878"/>
                    <a:pt x="1424" y="6672"/>
                  </a:cubicBezTo>
                  <a:cubicBezTo>
                    <a:pt x="1424" y="6672"/>
                    <a:pt x="0" y="7177"/>
                    <a:pt x="986" y="9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3" name="Google Shape;4843;p25"/>
            <p:cNvSpPr/>
            <p:nvPr/>
          </p:nvSpPr>
          <p:spPr>
            <a:xfrm>
              <a:off x="4560703" y="4396959"/>
              <a:ext cx="855640" cy="708355"/>
            </a:xfrm>
            <a:custGeom>
              <a:avLst/>
              <a:gdLst/>
              <a:ahLst/>
              <a:cxnLst/>
              <a:rect l="l" t="t" r="r" b="b"/>
              <a:pathLst>
                <a:path w="11096" h="9186" extrusionOk="0">
                  <a:moveTo>
                    <a:pt x="10833" y="0"/>
                  </a:moveTo>
                  <a:cubicBezTo>
                    <a:pt x="10833" y="0"/>
                    <a:pt x="8784" y="175"/>
                    <a:pt x="8055" y="1227"/>
                  </a:cubicBezTo>
                  <a:cubicBezTo>
                    <a:pt x="8055" y="1227"/>
                    <a:pt x="8965" y="1390"/>
                    <a:pt x="9473" y="1131"/>
                  </a:cubicBezTo>
                  <a:lnTo>
                    <a:pt x="9130" y="1605"/>
                  </a:lnTo>
                  <a:cubicBezTo>
                    <a:pt x="9130" y="1605"/>
                    <a:pt x="6744" y="1625"/>
                    <a:pt x="6136" y="2259"/>
                  </a:cubicBezTo>
                  <a:cubicBezTo>
                    <a:pt x="6136" y="2259"/>
                    <a:pt x="7221" y="2890"/>
                    <a:pt x="7779" y="2549"/>
                  </a:cubicBezTo>
                  <a:cubicBezTo>
                    <a:pt x="7779" y="2549"/>
                    <a:pt x="6221" y="3764"/>
                    <a:pt x="5613" y="3974"/>
                  </a:cubicBezTo>
                  <a:cubicBezTo>
                    <a:pt x="5613" y="3974"/>
                    <a:pt x="4581" y="4477"/>
                    <a:pt x="4151" y="3439"/>
                  </a:cubicBezTo>
                  <a:cubicBezTo>
                    <a:pt x="4151" y="3439"/>
                    <a:pt x="3166" y="1724"/>
                    <a:pt x="1666" y="1959"/>
                  </a:cubicBezTo>
                  <a:cubicBezTo>
                    <a:pt x="1666" y="1959"/>
                    <a:pt x="806" y="2401"/>
                    <a:pt x="1204" y="2852"/>
                  </a:cubicBezTo>
                  <a:cubicBezTo>
                    <a:pt x="1204" y="2852"/>
                    <a:pt x="0" y="3701"/>
                    <a:pt x="683" y="4195"/>
                  </a:cubicBezTo>
                  <a:cubicBezTo>
                    <a:pt x="683" y="4195"/>
                    <a:pt x="1640" y="4683"/>
                    <a:pt x="2797" y="4549"/>
                  </a:cubicBezTo>
                  <a:cubicBezTo>
                    <a:pt x="2797" y="4549"/>
                    <a:pt x="718" y="4564"/>
                    <a:pt x="852" y="6035"/>
                  </a:cubicBezTo>
                  <a:cubicBezTo>
                    <a:pt x="852" y="6035"/>
                    <a:pt x="1279" y="7171"/>
                    <a:pt x="2302" y="6523"/>
                  </a:cubicBezTo>
                  <a:cubicBezTo>
                    <a:pt x="2302" y="6523"/>
                    <a:pt x="1602" y="7735"/>
                    <a:pt x="3090" y="7494"/>
                  </a:cubicBezTo>
                  <a:cubicBezTo>
                    <a:pt x="3090" y="7494"/>
                    <a:pt x="3855" y="7084"/>
                    <a:pt x="4110" y="6383"/>
                  </a:cubicBezTo>
                  <a:cubicBezTo>
                    <a:pt x="4110" y="6383"/>
                    <a:pt x="3695" y="8924"/>
                    <a:pt x="4898" y="8755"/>
                  </a:cubicBezTo>
                  <a:cubicBezTo>
                    <a:pt x="4898" y="8755"/>
                    <a:pt x="5593" y="8898"/>
                    <a:pt x="5837" y="7933"/>
                  </a:cubicBezTo>
                  <a:cubicBezTo>
                    <a:pt x="5837" y="7933"/>
                    <a:pt x="6697" y="9185"/>
                    <a:pt x="7066" y="7674"/>
                  </a:cubicBezTo>
                  <a:cubicBezTo>
                    <a:pt x="7066" y="7674"/>
                    <a:pt x="7122" y="6087"/>
                    <a:pt x="5497" y="4642"/>
                  </a:cubicBezTo>
                  <a:cubicBezTo>
                    <a:pt x="5497" y="4642"/>
                    <a:pt x="6863" y="3671"/>
                    <a:pt x="7005" y="3573"/>
                  </a:cubicBezTo>
                  <a:cubicBezTo>
                    <a:pt x="7148" y="3471"/>
                    <a:pt x="6764" y="4006"/>
                    <a:pt x="6953" y="4878"/>
                  </a:cubicBezTo>
                  <a:cubicBezTo>
                    <a:pt x="6953" y="4878"/>
                    <a:pt x="7787" y="4663"/>
                    <a:pt x="8252" y="2706"/>
                  </a:cubicBezTo>
                  <a:cubicBezTo>
                    <a:pt x="8252" y="2706"/>
                    <a:pt x="9619" y="1582"/>
                    <a:pt x="9819" y="1422"/>
                  </a:cubicBezTo>
                  <a:cubicBezTo>
                    <a:pt x="10020" y="1259"/>
                    <a:pt x="9744" y="2805"/>
                    <a:pt x="9462" y="2962"/>
                  </a:cubicBezTo>
                  <a:cubicBezTo>
                    <a:pt x="9462" y="2962"/>
                    <a:pt x="11095" y="2823"/>
                    <a:pt x="1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4" name="Google Shape;4844;p25"/>
            <p:cNvSpPr/>
            <p:nvPr/>
          </p:nvSpPr>
          <p:spPr>
            <a:xfrm>
              <a:off x="3587904" y="190601"/>
              <a:ext cx="466068" cy="576801"/>
            </a:xfrm>
            <a:custGeom>
              <a:avLst/>
              <a:gdLst/>
              <a:ahLst/>
              <a:cxnLst/>
              <a:rect l="l" t="t" r="r" b="b"/>
              <a:pathLst>
                <a:path w="6044" h="7480" extrusionOk="0">
                  <a:moveTo>
                    <a:pt x="5863" y="1"/>
                  </a:moveTo>
                  <a:cubicBezTo>
                    <a:pt x="5631" y="175"/>
                    <a:pt x="219" y="4335"/>
                    <a:pt x="1" y="7462"/>
                  </a:cubicBezTo>
                  <a:lnTo>
                    <a:pt x="280" y="7480"/>
                  </a:lnTo>
                  <a:cubicBezTo>
                    <a:pt x="489" y="4460"/>
                    <a:pt x="5988" y="239"/>
                    <a:pt x="6043" y="196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5" name="Google Shape;4845;p25"/>
            <p:cNvSpPr/>
            <p:nvPr/>
          </p:nvSpPr>
          <p:spPr>
            <a:xfrm>
              <a:off x="3645277" y="50800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7" y="1"/>
                  </a:moveTo>
                  <a:cubicBezTo>
                    <a:pt x="1015" y="1"/>
                    <a:pt x="1" y="1399"/>
                    <a:pt x="1" y="1399"/>
                  </a:cubicBezTo>
                  <a:cubicBezTo>
                    <a:pt x="350" y="1699"/>
                    <a:pt x="842" y="1761"/>
                    <a:pt x="1189" y="1761"/>
                  </a:cubicBezTo>
                  <a:cubicBezTo>
                    <a:pt x="1433" y="1761"/>
                    <a:pt x="1605" y="1730"/>
                    <a:pt x="1605" y="1730"/>
                  </a:cubicBezTo>
                  <a:cubicBezTo>
                    <a:pt x="4454" y="974"/>
                    <a:pt x="2980" y="178"/>
                    <a:pt x="2980" y="178"/>
                  </a:cubicBezTo>
                  <a:cubicBezTo>
                    <a:pt x="2731" y="53"/>
                    <a:pt x="2485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6" name="Google Shape;4846;p25"/>
            <p:cNvSpPr/>
            <p:nvPr/>
          </p:nvSpPr>
          <p:spPr>
            <a:xfrm>
              <a:off x="3807603" y="299332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51" y="1699"/>
                    <a:pt x="840" y="1761"/>
                    <a:pt x="1186" y="1761"/>
                  </a:cubicBezTo>
                  <a:cubicBezTo>
                    <a:pt x="1432" y="1761"/>
                    <a:pt x="1605" y="1730"/>
                    <a:pt x="1605" y="1730"/>
                  </a:cubicBezTo>
                  <a:cubicBezTo>
                    <a:pt x="4453" y="974"/>
                    <a:pt x="2982" y="178"/>
                    <a:pt x="2982" y="178"/>
                  </a:cubicBezTo>
                  <a:cubicBezTo>
                    <a:pt x="2733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7" name="Google Shape;4847;p25"/>
            <p:cNvSpPr/>
            <p:nvPr/>
          </p:nvSpPr>
          <p:spPr>
            <a:xfrm>
              <a:off x="3353546" y="640834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8" name="Google Shape;4848;p25"/>
            <p:cNvSpPr/>
            <p:nvPr/>
          </p:nvSpPr>
          <p:spPr>
            <a:xfrm>
              <a:off x="3587133" y="368196"/>
              <a:ext cx="193167" cy="243907"/>
            </a:xfrm>
            <a:custGeom>
              <a:avLst/>
              <a:gdLst/>
              <a:ahLst/>
              <a:cxnLst/>
              <a:rect l="l" t="t" r="r" b="b"/>
              <a:pathLst>
                <a:path w="2505" h="3163" extrusionOk="0">
                  <a:moveTo>
                    <a:pt x="736" y="1"/>
                  </a:moveTo>
                  <a:cubicBezTo>
                    <a:pt x="390" y="1"/>
                    <a:pt x="0" y="334"/>
                    <a:pt x="28" y="1860"/>
                  </a:cubicBezTo>
                  <a:cubicBezTo>
                    <a:pt x="28" y="1860"/>
                    <a:pt x="136" y="2793"/>
                    <a:pt x="845" y="3162"/>
                  </a:cubicBezTo>
                  <a:cubicBezTo>
                    <a:pt x="845" y="3162"/>
                    <a:pt x="2504" y="1314"/>
                    <a:pt x="1246" y="201"/>
                  </a:cubicBezTo>
                  <a:cubicBezTo>
                    <a:pt x="1246" y="201"/>
                    <a:pt x="1004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49" name="Google Shape;4849;p25"/>
            <p:cNvSpPr/>
            <p:nvPr/>
          </p:nvSpPr>
          <p:spPr>
            <a:xfrm>
              <a:off x="3298851" y="664755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0" name="Google Shape;4850;p25"/>
            <p:cNvSpPr/>
            <p:nvPr/>
          </p:nvSpPr>
          <p:spPr>
            <a:xfrm>
              <a:off x="3111800" y="3895947"/>
              <a:ext cx="790403" cy="483804"/>
            </a:xfrm>
            <a:custGeom>
              <a:avLst/>
              <a:gdLst/>
              <a:ahLst/>
              <a:cxnLst/>
              <a:rect l="l" t="t" r="r" b="b"/>
              <a:pathLst>
                <a:path w="10250" h="6274" extrusionOk="0">
                  <a:moveTo>
                    <a:pt x="251" y="1"/>
                  </a:moveTo>
                  <a:lnTo>
                    <a:pt x="1" y="225"/>
                  </a:lnTo>
                  <a:cubicBezTo>
                    <a:pt x="247" y="471"/>
                    <a:pt x="6053" y="6274"/>
                    <a:pt x="10216" y="6274"/>
                  </a:cubicBezTo>
                  <a:cubicBezTo>
                    <a:pt x="10224" y="6274"/>
                    <a:pt x="10233" y="6274"/>
                    <a:pt x="10241" y="6274"/>
                  </a:cubicBezTo>
                  <a:lnTo>
                    <a:pt x="10250" y="5951"/>
                  </a:lnTo>
                  <a:lnTo>
                    <a:pt x="10250" y="5951"/>
                  </a:lnTo>
                  <a:cubicBezTo>
                    <a:pt x="10242" y="5951"/>
                    <a:pt x="10234" y="5951"/>
                    <a:pt x="10226" y="5951"/>
                  </a:cubicBezTo>
                  <a:cubicBezTo>
                    <a:pt x="6207" y="5951"/>
                    <a:pt x="312" y="59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1" name="Google Shape;4851;p25"/>
            <p:cNvSpPr/>
            <p:nvPr/>
          </p:nvSpPr>
          <p:spPr>
            <a:xfrm>
              <a:off x="3488581" y="4035756"/>
              <a:ext cx="260100" cy="291331"/>
            </a:xfrm>
            <a:custGeom>
              <a:avLst/>
              <a:gdLst/>
              <a:ahLst/>
              <a:cxnLst/>
              <a:rect l="l" t="t" r="r" b="b"/>
              <a:pathLst>
                <a:path w="3373" h="3778" extrusionOk="0">
                  <a:moveTo>
                    <a:pt x="1627" y="1"/>
                  </a:moveTo>
                  <a:cubicBezTo>
                    <a:pt x="1205" y="1"/>
                    <a:pt x="937" y="481"/>
                    <a:pt x="937" y="481"/>
                  </a:cubicBezTo>
                  <a:cubicBezTo>
                    <a:pt x="1" y="2301"/>
                    <a:pt x="2730" y="3777"/>
                    <a:pt x="2730" y="3777"/>
                  </a:cubicBezTo>
                  <a:cubicBezTo>
                    <a:pt x="3373" y="3054"/>
                    <a:pt x="3079" y="1917"/>
                    <a:pt x="3079" y="1917"/>
                  </a:cubicBezTo>
                  <a:cubicBezTo>
                    <a:pt x="2524" y="398"/>
                    <a:pt x="2012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2" name="Google Shape;4852;p25"/>
            <p:cNvSpPr/>
            <p:nvPr/>
          </p:nvSpPr>
          <p:spPr>
            <a:xfrm>
              <a:off x="3202409" y="3868340"/>
              <a:ext cx="260023" cy="291562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1624" y="1"/>
                  </a:moveTo>
                  <a:cubicBezTo>
                    <a:pt x="1203" y="1"/>
                    <a:pt x="936" y="481"/>
                    <a:pt x="936" y="481"/>
                  </a:cubicBezTo>
                  <a:cubicBezTo>
                    <a:pt x="0" y="2303"/>
                    <a:pt x="2727" y="3780"/>
                    <a:pt x="2727" y="3780"/>
                  </a:cubicBezTo>
                  <a:cubicBezTo>
                    <a:pt x="3372" y="3053"/>
                    <a:pt x="3075" y="1920"/>
                    <a:pt x="3075" y="1920"/>
                  </a:cubicBezTo>
                  <a:cubicBezTo>
                    <a:pt x="2520" y="399"/>
                    <a:pt x="2008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3" name="Google Shape;4853;p25"/>
            <p:cNvSpPr/>
            <p:nvPr/>
          </p:nvSpPr>
          <p:spPr>
            <a:xfrm>
              <a:off x="2934745" y="3740176"/>
              <a:ext cx="265498" cy="231415"/>
            </a:xfrm>
            <a:custGeom>
              <a:avLst/>
              <a:gdLst/>
              <a:ahLst/>
              <a:cxnLst/>
              <a:rect l="l" t="t" r="r" b="b"/>
              <a:pathLst>
                <a:path w="3443" h="3001" extrusionOk="0">
                  <a:moveTo>
                    <a:pt x="743" y="1"/>
                  </a:moveTo>
                  <a:cubicBezTo>
                    <a:pt x="116" y="1"/>
                    <a:pt x="65" y="751"/>
                    <a:pt x="65" y="751"/>
                  </a:cubicBezTo>
                  <a:cubicBezTo>
                    <a:pt x="1" y="2751"/>
                    <a:pt x="3166" y="3000"/>
                    <a:pt x="3166" y="3000"/>
                  </a:cubicBezTo>
                  <a:cubicBezTo>
                    <a:pt x="3442" y="2097"/>
                    <a:pt x="2672" y="1195"/>
                    <a:pt x="2672" y="1195"/>
                  </a:cubicBezTo>
                  <a:cubicBezTo>
                    <a:pt x="1731" y="283"/>
                    <a:pt x="1129" y="1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4" name="Google Shape;4854;p25"/>
            <p:cNvSpPr/>
            <p:nvPr/>
          </p:nvSpPr>
          <p:spPr>
            <a:xfrm>
              <a:off x="3303275" y="4255069"/>
              <a:ext cx="390266" cy="148133"/>
            </a:xfrm>
            <a:custGeom>
              <a:avLst/>
              <a:gdLst/>
              <a:ahLst/>
              <a:cxnLst/>
              <a:rect l="l" t="t" r="r" b="b"/>
              <a:pathLst>
                <a:path w="5061" h="1921" extrusionOk="0">
                  <a:moveTo>
                    <a:pt x="2614" y="0"/>
                  </a:moveTo>
                  <a:cubicBezTo>
                    <a:pt x="2075" y="0"/>
                    <a:pt x="1536" y="163"/>
                    <a:pt x="1105" y="634"/>
                  </a:cubicBezTo>
                  <a:cubicBezTo>
                    <a:pt x="1105" y="634"/>
                    <a:pt x="0" y="1920"/>
                    <a:pt x="2553" y="1920"/>
                  </a:cubicBezTo>
                  <a:cubicBezTo>
                    <a:pt x="2794" y="1920"/>
                    <a:pt x="3068" y="1909"/>
                    <a:pt x="3378" y="1884"/>
                  </a:cubicBezTo>
                  <a:cubicBezTo>
                    <a:pt x="3378" y="1884"/>
                    <a:pt x="4610" y="1678"/>
                    <a:pt x="5061" y="835"/>
                  </a:cubicBezTo>
                  <a:cubicBezTo>
                    <a:pt x="5061" y="835"/>
                    <a:pt x="3835" y="0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5" name="Google Shape;4855;p25"/>
            <p:cNvSpPr/>
            <p:nvPr/>
          </p:nvSpPr>
          <p:spPr>
            <a:xfrm>
              <a:off x="3023658" y="4078014"/>
              <a:ext cx="390343" cy="148056"/>
            </a:xfrm>
            <a:custGeom>
              <a:avLst/>
              <a:gdLst/>
              <a:ahLst/>
              <a:cxnLst/>
              <a:rect l="l" t="t" r="r" b="b"/>
              <a:pathLst>
                <a:path w="5062" h="1920" extrusionOk="0">
                  <a:moveTo>
                    <a:pt x="2616" y="0"/>
                  </a:moveTo>
                  <a:cubicBezTo>
                    <a:pt x="2076" y="0"/>
                    <a:pt x="1537" y="163"/>
                    <a:pt x="1106" y="634"/>
                  </a:cubicBezTo>
                  <a:cubicBezTo>
                    <a:pt x="1106" y="634"/>
                    <a:pt x="0" y="1920"/>
                    <a:pt x="2560" y="1920"/>
                  </a:cubicBezTo>
                  <a:cubicBezTo>
                    <a:pt x="2800" y="1920"/>
                    <a:pt x="3071" y="1908"/>
                    <a:pt x="3379" y="1884"/>
                  </a:cubicBezTo>
                  <a:cubicBezTo>
                    <a:pt x="3379" y="1884"/>
                    <a:pt x="4611" y="1677"/>
                    <a:pt x="5062" y="834"/>
                  </a:cubicBezTo>
                  <a:cubicBezTo>
                    <a:pt x="5062" y="834"/>
                    <a:pt x="3836" y="0"/>
                    <a:pt x="2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6" name="Google Shape;4856;p25"/>
            <p:cNvSpPr/>
            <p:nvPr/>
          </p:nvSpPr>
          <p:spPr>
            <a:xfrm>
              <a:off x="4132332" y="3835875"/>
              <a:ext cx="690928" cy="579732"/>
            </a:xfrm>
            <a:custGeom>
              <a:avLst/>
              <a:gdLst/>
              <a:ahLst/>
              <a:cxnLst/>
              <a:rect l="l" t="t" r="r" b="b"/>
              <a:pathLst>
                <a:path w="8960" h="7518" extrusionOk="0">
                  <a:moveTo>
                    <a:pt x="3373" y="1"/>
                  </a:moveTo>
                  <a:lnTo>
                    <a:pt x="3373" y="1"/>
                  </a:lnTo>
                  <a:cubicBezTo>
                    <a:pt x="3372" y="1"/>
                    <a:pt x="2934" y="1527"/>
                    <a:pt x="4096" y="2629"/>
                  </a:cubicBezTo>
                  <a:cubicBezTo>
                    <a:pt x="4096" y="2629"/>
                    <a:pt x="4622" y="4986"/>
                    <a:pt x="5704" y="5852"/>
                  </a:cubicBezTo>
                  <a:lnTo>
                    <a:pt x="4634" y="5683"/>
                  </a:lnTo>
                  <a:cubicBezTo>
                    <a:pt x="4634" y="5683"/>
                    <a:pt x="4143" y="5224"/>
                    <a:pt x="3829" y="4614"/>
                  </a:cubicBezTo>
                  <a:cubicBezTo>
                    <a:pt x="3829" y="4614"/>
                    <a:pt x="3343" y="3751"/>
                    <a:pt x="2573" y="3634"/>
                  </a:cubicBezTo>
                  <a:lnTo>
                    <a:pt x="2573" y="3634"/>
                  </a:lnTo>
                  <a:cubicBezTo>
                    <a:pt x="2573" y="3634"/>
                    <a:pt x="2445" y="4681"/>
                    <a:pt x="4152" y="5634"/>
                  </a:cubicBezTo>
                  <a:cubicBezTo>
                    <a:pt x="4152" y="5634"/>
                    <a:pt x="2524" y="5146"/>
                    <a:pt x="1745" y="4309"/>
                  </a:cubicBezTo>
                  <a:cubicBezTo>
                    <a:pt x="1745" y="4309"/>
                    <a:pt x="1155" y="3716"/>
                    <a:pt x="411" y="3716"/>
                  </a:cubicBezTo>
                  <a:cubicBezTo>
                    <a:pt x="278" y="3716"/>
                    <a:pt x="141" y="3735"/>
                    <a:pt x="1" y="3780"/>
                  </a:cubicBezTo>
                  <a:cubicBezTo>
                    <a:pt x="1" y="3780"/>
                    <a:pt x="146" y="4373"/>
                    <a:pt x="2001" y="4838"/>
                  </a:cubicBezTo>
                  <a:lnTo>
                    <a:pt x="2538" y="5175"/>
                  </a:lnTo>
                  <a:cubicBezTo>
                    <a:pt x="2538" y="5175"/>
                    <a:pt x="2368" y="5127"/>
                    <a:pt x="2116" y="5127"/>
                  </a:cubicBezTo>
                  <a:cubicBezTo>
                    <a:pt x="1796" y="5127"/>
                    <a:pt x="1347" y="5204"/>
                    <a:pt x="948" y="5550"/>
                  </a:cubicBezTo>
                  <a:cubicBezTo>
                    <a:pt x="948" y="5550"/>
                    <a:pt x="1281" y="5969"/>
                    <a:pt x="2154" y="5969"/>
                  </a:cubicBezTo>
                  <a:cubicBezTo>
                    <a:pt x="2531" y="5969"/>
                    <a:pt x="3009" y="5891"/>
                    <a:pt x="3605" y="5666"/>
                  </a:cubicBezTo>
                  <a:cubicBezTo>
                    <a:pt x="3605" y="5666"/>
                    <a:pt x="6544" y="6279"/>
                    <a:pt x="6797" y="6480"/>
                  </a:cubicBezTo>
                  <a:cubicBezTo>
                    <a:pt x="6797" y="6480"/>
                    <a:pt x="6793" y="6480"/>
                    <a:pt x="6787" y="6480"/>
                  </a:cubicBezTo>
                  <a:cubicBezTo>
                    <a:pt x="6737" y="6480"/>
                    <a:pt x="6501" y="6487"/>
                    <a:pt x="6320" y="6611"/>
                  </a:cubicBezTo>
                  <a:cubicBezTo>
                    <a:pt x="6320" y="6611"/>
                    <a:pt x="6060" y="6499"/>
                    <a:pt x="5710" y="6499"/>
                  </a:cubicBezTo>
                  <a:cubicBezTo>
                    <a:pt x="5498" y="6499"/>
                    <a:pt x="5254" y="6540"/>
                    <a:pt x="5015" y="6672"/>
                  </a:cubicBezTo>
                  <a:cubicBezTo>
                    <a:pt x="5015" y="6672"/>
                    <a:pt x="4387" y="7004"/>
                    <a:pt x="4245" y="7004"/>
                  </a:cubicBezTo>
                  <a:cubicBezTo>
                    <a:pt x="4242" y="7004"/>
                    <a:pt x="4239" y="7004"/>
                    <a:pt x="4236" y="7003"/>
                  </a:cubicBezTo>
                  <a:cubicBezTo>
                    <a:pt x="4234" y="7003"/>
                    <a:pt x="4233" y="7003"/>
                    <a:pt x="4232" y="7003"/>
                  </a:cubicBezTo>
                  <a:cubicBezTo>
                    <a:pt x="4175" y="7003"/>
                    <a:pt x="4494" y="7310"/>
                    <a:pt x="5111" y="7310"/>
                  </a:cubicBezTo>
                  <a:cubicBezTo>
                    <a:pt x="5509" y="7310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8" y="6754"/>
                    <a:pt x="7798" y="6835"/>
                    <a:pt x="8959" y="7518"/>
                  </a:cubicBezTo>
                  <a:cubicBezTo>
                    <a:pt x="8959" y="7518"/>
                    <a:pt x="7419" y="6256"/>
                    <a:pt x="6026" y="5968"/>
                  </a:cubicBezTo>
                  <a:cubicBezTo>
                    <a:pt x="6026" y="5968"/>
                    <a:pt x="5445" y="5535"/>
                    <a:pt x="5305" y="4695"/>
                  </a:cubicBezTo>
                  <a:cubicBezTo>
                    <a:pt x="5305" y="4695"/>
                    <a:pt x="5971" y="3986"/>
                    <a:pt x="5730" y="2294"/>
                  </a:cubicBezTo>
                  <a:lnTo>
                    <a:pt x="5730" y="2294"/>
                  </a:lnTo>
                  <a:cubicBezTo>
                    <a:pt x="5730" y="2294"/>
                    <a:pt x="4733" y="3007"/>
                    <a:pt x="4960" y="4413"/>
                  </a:cubicBezTo>
                  <a:cubicBezTo>
                    <a:pt x="4960" y="4413"/>
                    <a:pt x="4355" y="2873"/>
                    <a:pt x="4358" y="2693"/>
                  </a:cubicBezTo>
                  <a:cubicBezTo>
                    <a:pt x="4358" y="2693"/>
                    <a:pt x="4756" y="1530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7" name="Google Shape;4857;p25"/>
            <p:cNvSpPr/>
            <p:nvPr/>
          </p:nvSpPr>
          <p:spPr>
            <a:xfrm>
              <a:off x="4309618" y="124977"/>
              <a:ext cx="1135790" cy="707199"/>
            </a:xfrm>
            <a:custGeom>
              <a:avLst/>
              <a:gdLst/>
              <a:ahLst/>
              <a:cxnLst/>
              <a:rect l="l" t="t" r="r" b="b"/>
              <a:pathLst>
                <a:path w="14729" h="9171" extrusionOk="0">
                  <a:moveTo>
                    <a:pt x="6323" y="1"/>
                  </a:moveTo>
                  <a:cubicBezTo>
                    <a:pt x="5705" y="1"/>
                    <a:pt x="4605" y="296"/>
                    <a:pt x="3655" y="1858"/>
                  </a:cubicBezTo>
                  <a:cubicBezTo>
                    <a:pt x="3655" y="1858"/>
                    <a:pt x="3036" y="2268"/>
                    <a:pt x="1427" y="2268"/>
                  </a:cubicBezTo>
                  <a:cubicBezTo>
                    <a:pt x="1018" y="2268"/>
                    <a:pt x="545" y="2241"/>
                    <a:pt x="1" y="2174"/>
                  </a:cubicBezTo>
                  <a:lnTo>
                    <a:pt x="1" y="2177"/>
                  </a:lnTo>
                  <a:cubicBezTo>
                    <a:pt x="1" y="2177"/>
                    <a:pt x="1854" y="2693"/>
                    <a:pt x="3664" y="2693"/>
                  </a:cubicBezTo>
                  <a:cubicBezTo>
                    <a:pt x="4136" y="2693"/>
                    <a:pt x="4606" y="2658"/>
                    <a:pt x="5038" y="2570"/>
                  </a:cubicBezTo>
                  <a:cubicBezTo>
                    <a:pt x="5038" y="2570"/>
                    <a:pt x="6122" y="2823"/>
                    <a:pt x="6872" y="3889"/>
                  </a:cubicBezTo>
                  <a:cubicBezTo>
                    <a:pt x="6872" y="3889"/>
                    <a:pt x="6430" y="5250"/>
                    <a:pt x="7890" y="7421"/>
                  </a:cubicBezTo>
                  <a:cubicBezTo>
                    <a:pt x="7890" y="7421"/>
                    <a:pt x="8776" y="5860"/>
                    <a:pt x="7529" y="4070"/>
                  </a:cubicBezTo>
                  <a:lnTo>
                    <a:pt x="7529" y="4070"/>
                  </a:lnTo>
                  <a:cubicBezTo>
                    <a:pt x="7530" y="4070"/>
                    <a:pt x="9384" y="5822"/>
                    <a:pt x="9497" y="6069"/>
                  </a:cubicBezTo>
                  <a:cubicBezTo>
                    <a:pt x="9497" y="6069"/>
                    <a:pt x="9730" y="7892"/>
                    <a:pt x="12633" y="9171"/>
                  </a:cubicBezTo>
                  <a:cubicBezTo>
                    <a:pt x="12633" y="9171"/>
                    <a:pt x="12221" y="6828"/>
                    <a:pt x="9898" y="6005"/>
                  </a:cubicBezTo>
                  <a:cubicBezTo>
                    <a:pt x="9898" y="6005"/>
                    <a:pt x="7613" y="3090"/>
                    <a:pt x="5558" y="2541"/>
                  </a:cubicBezTo>
                  <a:lnTo>
                    <a:pt x="7134" y="2142"/>
                  </a:lnTo>
                  <a:cubicBezTo>
                    <a:pt x="7134" y="2142"/>
                    <a:pt x="8111" y="2483"/>
                    <a:pt x="8945" y="3134"/>
                  </a:cubicBezTo>
                  <a:cubicBezTo>
                    <a:pt x="8945" y="3134"/>
                    <a:pt x="9855" y="3795"/>
                    <a:pt x="10826" y="3795"/>
                  </a:cubicBezTo>
                  <a:cubicBezTo>
                    <a:pt x="10986" y="3795"/>
                    <a:pt x="11148" y="3777"/>
                    <a:pt x="11308" y="3735"/>
                  </a:cubicBezTo>
                  <a:cubicBezTo>
                    <a:pt x="11308" y="3735"/>
                    <a:pt x="10790" y="2230"/>
                    <a:pt x="7823" y="1930"/>
                  </a:cubicBezTo>
                  <a:cubicBezTo>
                    <a:pt x="7823" y="1930"/>
                    <a:pt x="8360" y="1869"/>
                    <a:pt x="9097" y="1869"/>
                  </a:cubicBezTo>
                  <a:cubicBezTo>
                    <a:pt x="9968" y="1869"/>
                    <a:pt x="11117" y="1954"/>
                    <a:pt x="11994" y="2326"/>
                  </a:cubicBezTo>
                  <a:cubicBezTo>
                    <a:pt x="11994" y="2326"/>
                    <a:pt x="12551" y="2542"/>
                    <a:pt x="13227" y="2542"/>
                  </a:cubicBezTo>
                  <a:cubicBezTo>
                    <a:pt x="13721" y="2542"/>
                    <a:pt x="14278" y="2426"/>
                    <a:pt x="14729" y="2026"/>
                  </a:cubicBezTo>
                  <a:cubicBezTo>
                    <a:pt x="14729" y="2026"/>
                    <a:pt x="14386" y="1608"/>
                    <a:pt x="12965" y="1608"/>
                  </a:cubicBezTo>
                  <a:cubicBezTo>
                    <a:pt x="12520" y="1608"/>
                    <a:pt x="11971" y="1649"/>
                    <a:pt x="11293" y="1756"/>
                  </a:cubicBezTo>
                  <a:lnTo>
                    <a:pt x="10337" y="1611"/>
                  </a:lnTo>
                  <a:cubicBezTo>
                    <a:pt x="10337" y="1611"/>
                    <a:pt x="11697" y="1430"/>
                    <a:pt x="12258" y="163"/>
                  </a:cubicBezTo>
                  <a:cubicBezTo>
                    <a:pt x="12258" y="163"/>
                    <a:pt x="11999" y="29"/>
                    <a:pt x="11537" y="29"/>
                  </a:cubicBezTo>
                  <a:cubicBezTo>
                    <a:pt x="10888" y="29"/>
                    <a:pt x="9840" y="293"/>
                    <a:pt x="8552" y="1564"/>
                  </a:cubicBezTo>
                  <a:cubicBezTo>
                    <a:pt x="8552" y="1564"/>
                    <a:pt x="4704" y="2335"/>
                    <a:pt x="3797" y="2335"/>
                  </a:cubicBezTo>
                  <a:cubicBezTo>
                    <a:pt x="3731" y="2335"/>
                    <a:pt x="3681" y="2331"/>
                    <a:pt x="3649" y="2323"/>
                  </a:cubicBezTo>
                  <a:cubicBezTo>
                    <a:pt x="3649" y="2323"/>
                    <a:pt x="4024" y="2177"/>
                    <a:pt x="4213" y="1863"/>
                  </a:cubicBezTo>
                  <a:cubicBezTo>
                    <a:pt x="4213" y="1863"/>
                    <a:pt x="4213" y="1863"/>
                    <a:pt x="4213" y="1863"/>
                  </a:cubicBezTo>
                  <a:cubicBezTo>
                    <a:pt x="4228" y="1863"/>
                    <a:pt x="5327" y="1861"/>
                    <a:pt x="5957" y="1015"/>
                  </a:cubicBezTo>
                  <a:cubicBezTo>
                    <a:pt x="5957" y="1015"/>
                    <a:pt x="6625" y="151"/>
                    <a:pt x="6800" y="108"/>
                  </a:cubicBezTo>
                  <a:cubicBezTo>
                    <a:pt x="6862" y="92"/>
                    <a:pt x="6667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8" name="Google Shape;4858;p25"/>
            <p:cNvSpPr/>
            <p:nvPr/>
          </p:nvSpPr>
          <p:spPr>
            <a:xfrm>
              <a:off x="4389432" y="2743627"/>
              <a:ext cx="1287316" cy="957891"/>
            </a:xfrm>
            <a:custGeom>
              <a:avLst/>
              <a:gdLst/>
              <a:ahLst/>
              <a:cxnLst/>
              <a:rect l="l" t="t" r="r" b="b"/>
              <a:pathLst>
                <a:path w="16694" h="12422" extrusionOk="0">
                  <a:moveTo>
                    <a:pt x="4896" y="1"/>
                  </a:moveTo>
                  <a:cubicBezTo>
                    <a:pt x="4896" y="1"/>
                    <a:pt x="4532" y="2777"/>
                    <a:pt x="6863" y="4431"/>
                  </a:cubicBezTo>
                  <a:cubicBezTo>
                    <a:pt x="6863" y="4431"/>
                    <a:pt x="8415" y="8439"/>
                    <a:pt x="10543" y="9700"/>
                  </a:cubicBezTo>
                  <a:lnTo>
                    <a:pt x="8622" y="9660"/>
                  </a:lnTo>
                  <a:cubicBezTo>
                    <a:pt x="8622" y="9660"/>
                    <a:pt x="7639" y="8971"/>
                    <a:pt x="6927" y="7974"/>
                  </a:cubicBezTo>
                  <a:cubicBezTo>
                    <a:pt x="6927" y="7974"/>
                    <a:pt x="5846" y="6576"/>
                    <a:pt x="4468" y="6555"/>
                  </a:cubicBezTo>
                  <a:lnTo>
                    <a:pt x="4468" y="6555"/>
                  </a:lnTo>
                  <a:cubicBezTo>
                    <a:pt x="4468" y="6555"/>
                    <a:pt x="4521" y="8416"/>
                    <a:pt x="7767" y="9686"/>
                  </a:cubicBezTo>
                  <a:cubicBezTo>
                    <a:pt x="7767" y="9686"/>
                    <a:pt x="4782" y="9215"/>
                    <a:pt x="3195" y="7933"/>
                  </a:cubicBezTo>
                  <a:cubicBezTo>
                    <a:pt x="3195" y="7933"/>
                    <a:pt x="2206" y="7185"/>
                    <a:pt x="1045" y="7185"/>
                  </a:cubicBezTo>
                  <a:cubicBezTo>
                    <a:pt x="705" y="7185"/>
                    <a:pt x="350" y="7250"/>
                    <a:pt x="1" y="7416"/>
                  </a:cubicBezTo>
                  <a:cubicBezTo>
                    <a:pt x="1" y="7416"/>
                    <a:pt x="413" y="8418"/>
                    <a:pt x="3785" y="8796"/>
                  </a:cubicBezTo>
                  <a:lnTo>
                    <a:pt x="4814" y="9261"/>
                  </a:lnTo>
                  <a:cubicBezTo>
                    <a:pt x="4814" y="9261"/>
                    <a:pt x="4705" y="9246"/>
                    <a:pt x="4525" y="9246"/>
                  </a:cubicBezTo>
                  <a:cubicBezTo>
                    <a:pt x="4014" y="9246"/>
                    <a:pt x="2931" y="9367"/>
                    <a:pt x="2131" y="10293"/>
                  </a:cubicBezTo>
                  <a:cubicBezTo>
                    <a:pt x="2131" y="10293"/>
                    <a:pt x="2650" y="10783"/>
                    <a:pt x="3776" y="10783"/>
                  </a:cubicBezTo>
                  <a:cubicBezTo>
                    <a:pt x="4517" y="10783"/>
                    <a:pt x="5521" y="10571"/>
                    <a:pt x="6814" y="9869"/>
                  </a:cubicBezTo>
                  <a:cubicBezTo>
                    <a:pt x="6814" y="9869"/>
                    <a:pt x="12127" y="10250"/>
                    <a:pt x="12624" y="10543"/>
                  </a:cubicBezTo>
                  <a:cubicBezTo>
                    <a:pt x="12624" y="10543"/>
                    <a:pt x="12148" y="10593"/>
                    <a:pt x="11825" y="10886"/>
                  </a:cubicBezTo>
                  <a:cubicBezTo>
                    <a:pt x="11825" y="10886"/>
                    <a:pt x="11538" y="10807"/>
                    <a:pt x="11128" y="10807"/>
                  </a:cubicBezTo>
                  <a:cubicBezTo>
                    <a:pt x="10679" y="10807"/>
                    <a:pt x="10084" y="10902"/>
                    <a:pt x="9555" y="11299"/>
                  </a:cubicBezTo>
                  <a:cubicBezTo>
                    <a:pt x="9555" y="11299"/>
                    <a:pt x="8502" y="12061"/>
                    <a:pt x="8281" y="12061"/>
                  </a:cubicBezTo>
                  <a:cubicBezTo>
                    <a:pt x="8281" y="12061"/>
                    <a:pt x="8280" y="12061"/>
                    <a:pt x="8279" y="12061"/>
                  </a:cubicBezTo>
                  <a:cubicBezTo>
                    <a:pt x="8279" y="12061"/>
                    <a:pt x="8278" y="12061"/>
                    <a:pt x="8278" y="12061"/>
                  </a:cubicBezTo>
                  <a:cubicBezTo>
                    <a:pt x="8168" y="12061"/>
                    <a:pt x="8637" y="12422"/>
                    <a:pt x="9479" y="12422"/>
                  </a:cubicBezTo>
                  <a:cubicBezTo>
                    <a:pt x="10225" y="12422"/>
                    <a:pt x="11264" y="12138"/>
                    <a:pt x="12453" y="11069"/>
                  </a:cubicBezTo>
                  <a:cubicBezTo>
                    <a:pt x="12453" y="11069"/>
                    <a:pt x="12681" y="10996"/>
                    <a:pt x="13156" y="10996"/>
                  </a:cubicBezTo>
                  <a:cubicBezTo>
                    <a:pt x="13827" y="10996"/>
                    <a:pt x="14989" y="11142"/>
                    <a:pt x="16694" y="11848"/>
                  </a:cubicBezTo>
                  <a:cubicBezTo>
                    <a:pt x="16694" y="11848"/>
                    <a:pt x="13656" y="10000"/>
                    <a:pt x="11139" y="9831"/>
                  </a:cubicBezTo>
                  <a:cubicBezTo>
                    <a:pt x="11139" y="9831"/>
                    <a:pt x="10005" y="9206"/>
                    <a:pt x="9535" y="7767"/>
                  </a:cubicBezTo>
                  <a:cubicBezTo>
                    <a:pt x="9535" y="7767"/>
                    <a:pt x="10514" y="6366"/>
                    <a:pt x="9636" y="3460"/>
                  </a:cubicBezTo>
                  <a:lnTo>
                    <a:pt x="9636" y="3460"/>
                  </a:lnTo>
                  <a:cubicBezTo>
                    <a:pt x="9636" y="3460"/>
                    <a:pt x="8078" y="4945"/>
                    <a:pt x="8857" y="7358"/>
                  </a:cubicBezTo>
                  <a:cubicBezTo>
                    <a:pt x="8857" y="7358"/>
                    <a:pt x="7384" y="4797"/>
                    <a:pt x="7343" y="4483"/>
                  </a:cubicBezTo>
                  <a:cubicBezTo>
                    <a:pt x="7343" y="4483"/>
                    <a:pt x="7724" y="2352"/>
                    <a:pt x="4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59" name="Google Shape;4859;p25"/>
            <p:cNvSpPr/>
            <p:nvPr/>
          </p:nvSpPr>
          <p:spPr>
            <a:xfrm>
              <a:off x="3629623" y="4651128"/>
              <a:ext cx="704962" cy="290329"/>
            </a:xfrm>
            <a:custGeom>
              <a:avLst/>
              <a:gdLst/>
              <a:ahLst/>
              <a:cxnLst/>
              <a:rect l="l" t="t" r="r" b="b"/>
              <a:pathLst>
                <a:path w="9142" h="3765" extrusionOk="0">
                  <a:moveTo>
                    <a:pt x="8909" y="0"/>
                  </a:moveTo>
                  <a:cubicBezTo>
                    <a:pt x="7090" y="2497"/>
                    <a:pt x="70" y="3497"/>
                    <a:pt x="0" y="3506"/>
                  </a:cubicBezTo>
                  <a:lnTo>
                    <a:pt x="50" y="3765"/>
                  </a:lnTo>
                  <a:cubicBezTo>
                    <a:pt x="343" y="3721"/>
                    <a:pt x="7255" y="2739"/>
                    <a:pt x="9142" y="152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0" name="Google Shape;4860;p25"/>
            <p:cNvSpPr/>
            <p:nvPr/>
          </p:nvSpPr>
          <p:spPr>
            <a:xfrm>
              <a:off x="3914098" y="4667400"/>
              <a:ext cx="289635" cy="124845"/>
            </a:xfrm>
            <a:custGeom>
              <a:avLst/>
              <a:gdLst/>
              <a:ahLst/>
              <a:cxnLst/>
              <a:rect l="l" t="t" r="r" b="b"/>
              <a:pathLst>
                <a:path w="3756" h="1619" extrusionOk="0">
                  <a:moveTo>
                    <a:pt x="1226" y="1"/>
                  </a:moveTo>
                  <a:cubicBezTo>
                    <a:pt x="1" y="1"/>
                    <a:pt x="529" y="882"/>
                    <a:pt x="529" y="882"/>
                  </a:cubicBezTo>
                  <a:cubicBezTo>
                    <a:pt x="896" y="1450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20" y="531"/>
                    <a:pt x="2555" y="205"/>
                    <a:pt x="2555" y="205"/>
                  </a:cubicBezTo>
                  <a:cubicBezTo>
                    <a:pt x="1970" y="59"/>
                    <a:pt x="154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1" name="Google Shape;4861;p25"/>
            <p:cNvSpPr/>
            <p:nvPr/>
          </p:nvSpPr>
          <p:spPr>
            <a:xfrm>
              <a:off x="3661086" y="4769191"/>
              <a:ext cx="289789" cy="124845"/>
            </a:xfrm>
            <a:custGeom>
              <a:avLst/>
              <a:gdLst/>
              <a:ahLst/>
              <a:cxnLst/>
              <a:rect l="l" t="t" r="r" b="b"/>
              <a:pathLst>
                <a:path w="3758" h="1619" extrusionOk="0">
                  <a:moveTo>
                    <a:pt x="1226" y="1"/>
                  </a:moveTo>
                  <a:cubicBezTo>
                    <a:pt x="0" y="1"/>
                    <a:pt x="528" y="882"/>
                    <a:pt x="528" y="882"/>
                  </a:cubicBezTo>
                  <a:cubicBezTo>
                    <a:pt x="896" y="1450"/>
                    <a:pt x="1498" y="1618"/>
                    <a:pt x="2082" y="1618"/>
                  </a:cubicBezTo>
                  <a:cubicBezTo>
                    <a:pt x="2938" y="1618"/>
                    <a:pt x="3757" y="1257"/>
                    <a:pt x="3757" y="1257"/>
                  </a:cubicBezTo>
                  <a:cubicBezTo>
                    <a:pt x="3519" y="533"/>
                    <a:pt x="2557" y="205"/>
                    <a:pt x="2557" y="205"/>
                  </a:cubicBezTo>
                  <a:cubicBezTo>
                    <a:pt x="1972" y="59"/>
                    <a:pt x="1541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2" name="Google Shape;4862;p25"/>
            <p:cNvSpPr/>
            <p:nvPr/>
          </p:nvSpPr>
          <p:spPr>
            <a:xfrm>
              <a:off x="3365352" y="4886713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2" y="1"/>
                    <a:pt x="2884" y="3"/>
                    <a:pt x="2884" y="3"/>
                  </a:cubicBezTo>
                  <a:cubicBezTo>
                    <a:pt x="0" y="454"/>
                    <a:pt x="1366" y="1416"/>
                    <a:pt x="1366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7" y="509"/>
                    <a:pt x="4427" y="509"/>
                  </a:cubicBezTo>
                  <a:cubicBezTo>
                    <a:pt x="3997" y="46"/>
                    <a:pt x="3259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3" name="Google Shape;4863;p25"/>
            <p:cNvSpPr/>
            <p:nvPr/>
          </p:nvSpPr>
          <p:spPr>
            <a:xfrm>
              <a:off x="4008178" y="4764332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0"/>
                  </a:moveTo>
                  <a:cubicBezTo>
                    <a:pt x="2430" y="0"/>
                    <a:pt x="1" y="797"/>
                    <a:pt x="480" y="2355"/>
                  </a:cubicBezTo>
                  <a:cubicBezTo>
                    <a:pt x="480" y="2355"/>
                    <a:pt x="645" y="2832"/>
                    <a:pt x="1042" y="2832"/>
                  </a:cubicBezTo>
                  <a:cubicBezTo>
                    <a:pt x="1352" y="2832"/>
                    <a:pt x="1803" y="2543"/>
                    <a:pt x="2428" y="1512"/>
                  </a:cubicBezTo>
                  <a:cubicBezTo>
                    <a:pt x="2428" y="1512"/>
                    <a:pt x="2840" y="66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4" name="Google Shape;4864;p25"/>
            <p:cNvSpPr/>
            <p:nvPr/>
          </p:nvSpPr>
          <p:spPr>
            <a:xfrm>
              <a:off x="3751310" y="4857564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0" y="1"/>
                  </a:moveTo>
                  <a:cubicBezTo>
                    <a:pt x="2430" y="1"/>
                    <a:pt x="1" y="794"/>
                    <a:pt x="477" y="2355"/>
                  </a:cubicBezTo>
                  <a:cubicBezTo>
                    <a:pt x="477" y="2355"/>
                    <a:pt x="642" y="2833"/>
                    <a:pt x="1040" y="2833"/>
                  </a:cubicBezTo>
                  <a:cubicBezTo>
                    <a:pt x="1350" y="2833"/>
                    <a:pt x="1801" y="2543"/>
                    <a:pt x="2428" y="1512"/>
                  </a:cubicBezTo>
                  <a:cubicBezTo>
                    <a:pt x="2428" y="1512"/>
                    <a:pt x="2840" y="657"/>
                    <a:pt x="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5" name="Google Shape;4865;p25"/>
            <p:cNvSpPr/>
            <p:nvPr/>
          </p:nvSpPr>
          <p:spPr>
            <a:xfrm>
              <a:off x="3769432" y="769807"/>
              <a:ext cx="717840" cy="892192"/>
            </a:xfrm>
            <a:custGeom>
              <a:avLst/>
              <a:gdLst/>
              <a:ahLst/>
              <a:cxnLst/>
              <a:rect l="l" t="t" r="r" b="b"/>
              <a:pathLst>
                <a:path w="9309" h="11570" extrusionOk="0">
                  <a:moveTo>
                    <a:pt x="5425" y="11569"/>
                  </a:moveTo>
                  <a:cubicBezTo>
                    <a:pt x="5425" y="11569"/>
                    <a:pt x="6489" y="9915"/>
                    <a:pt x="6018" y="8744"/>
                  </a:cubicBezTo>
                  <a:cubicBezTo>
                    <a:pt x="6018" y="8744"/>
                    <a:pt x="5340" y="9334"/>
                    <a:pt x="5259" y="9872"/>
                  </a:cubicBezTo>
                  <a:lnTo>
                    <a:pt x="5059" y="9331"/>
                  </a:lnTo>
                  <a:cubicBezTo>
                    <a:pt x="5059" y="9331"/>
                    <a:pt x="6454" y="7512"/>
                    <a:pt x="6273" y="6677"/>
                  </a:cubicBezTo>
                  <a:cubicBezTo>
                    <a:pt x="6273" y="6677"/>
                    <a:pt x="5088" y="7125"/>
                    <a:pt x="5050" y="7747"/>
                  </a:cubicBezTo>
                  <a:cubicBezTo>
                    <a:pt x="5050" y="7747"/>
                    <a:pt x="4931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7"/>
                    <a:pt x="9177" y="3471"/>
                  </a:cubicBezTo>
                  <a:cubicBezTo>
                    <a:pt x="9177" y="3471"/>
                    <a:pt x="9308" y="2559"/>
                    <a:pt x="8686" y="2593"/>
                  </a:cubicBezTo>
                  <a:cubicBezTo>
                    <a:pt x="8686" y="2593"/>
                    <a:pt x="8669" y="1178"/>
                    <a:pt x="7840" y="1402"/>
                  </a:cubicBezTo>
                  <a:cubicBezTo>
                    <a:pt x="7840" y="1402"/>
                    <a:pt x="6858" y="1838"/>
                    <a:pt x="6288" y="2791"/>
                  </a:cubicBezTo>
                  <a:cubicBezTo>
                    <a:pt x="6288" y="2791"/>
                    <a:pt x="7503" y="1213"/>
                    <a:pt x="6163" y="440"/>
                  </a:cubicBezTo>
                  <a:cubicBezTo>
                    <a:pt x="6163" y="440"/>
                    <a:pt x="4936" y="91"/>
                    <a:pt x="4884" y="1248"/>
                  </a:cubicBezTo>
                  <a:cubicBezTo>
                    <a:pt x="4884" y="1248"/>
                    <a:pt x="4265" y="1"/>
                    <a:pt x="3588" y="1268"/>
                  </a:cubicBezTo>
                  <a:cubicBezTo>
                    <a:pt x="3588" y="1268"/>
                    <a:pt x="3486" y="2091"/>
                    <a:pt x="3934" y="2701"/>
                  </a:cubicBezTo>
                  <a:cubicBezTo>
                    <a:pt x="3934" y="2701"/>
                    <a:pt x="2004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6" y="4175"/>
                  </a:cubicBezTo>
                  <a:cubicBezTo>
                    <a:pt x="1076" y="4175"/>
                    <a:pt x="2405" y="5157"/>
                    <a:pt x="4605" y="4782"/>
                  </a:cubicBezTo>
                  <a:cubicBezTo>
                    <a:pt x="4605" y="4782"/>
                    <a:pt x="4628" y="6392"/>
                    <a:pt x="4628" y="6558"/>
                  </a:cubicBezTo>
                  <a:cubicBezTo>
                    <a:pt x="4631" y="6724"/>
                    <a:pt x="4402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88" y="9715"/>
                    <a:pt x="4806" y="9962"/>
                  </a:cubicBezTo>
                  <a:cubicBezTo>
                    <a:pt x="4826" y="10209"/>
                    <a:pt x="3663" y="9084"/>
                    <a:pt x="3698" y="8776"/>
                  </a:cubicBezTo>
                  <a:cubicBezTo>
                    <a:pt x="3698" y="8776"/>
                    <a:pt x="2847" y="10098"/>
                    <a:pt x="5425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6" name="Google Shape;4866;p25"/>
            <p:cNvSpPr/>
            <p:nvPr/>
          </p:nvSpPr>
          <p:spPr>
            <a:xfrm>
              <a:off x="4645452" y="920257"/>
              <a:ext cx="1001306" cy="1087132"/>
            </a:xfrm>
            <a:custGeom>
              <a:avLst/>
              <a:gdLst/>
              <a:ahLst/>
              <a:cxnLst/>
              <a:rect l="l" t="t" r="r" b="b"/>
              <a:pathLst>
                <a:path w="12985" h="14098" extrusionOk="0">
                  <a:moveTo>
                    <a:pt x="268" y="12772"/>
                  </a:moveTo>
                  <a:cubicBezTo>
                    <a:pt x="268" y="12772"/>
                    <a:pt x="2325" y="11481"/>
                    <a:pt x="3087" y="9691"/>
                  </a:cubicBezTo>
                  <a:cubicBezTo>
                    <a:pt x="3087" y="9691"/>
                    <a:pt x="3442" y="8990"/>
                    <a:pt x="2148" y="7398"/>
                  </a:cubicBezTo>
                  <a:cubicBezTo>
                    <a:pt x="2148" y="7398"/>
                    <a:pt x="0" y="4691"/>
                    <a:pt x="1157" y="2613"/>
                  </a:cubicBezTo>
                  <a:cubicBezTo>
                    <a:pt x="1157" y="2613"/>
                    <a:pt x="1759" y="5055"/>
                    <a:pt x="2450" y="5694"/>
                  </a:cubicBezTo>
                  <a:cubicBezTo>
                    <a:pt x="2450" y="5694"/>
                    <a:pt x="3985" y="8011"/>
                    <a:pt x="3540" y="9159"/>
                  </a:cubicBezTo>
                  <a:lnTo>
                    <a:pt x="4590" y="7988"/>
                  </a:lnTo>
                  <a:cubicBezTo>
                    <a:pt x="4590" y="7988"/>
                    <a:pt x="3631" y="6560"/>
                    <a:pt x="3299" y="5063"/>
                  </a:cubicBezTo>
                  <a:cubicBezTo>
                    <a:pt x="3299" y="5063"/>
                    <a:pt x="2782" y="3084"/>
                    <a:pt x="1968" y="2000"/>
                  </a:cubicBezTo>
                  <a:cubicBezTo>
                    <a:pt x="1968" y="2000"/>
                    <a:pt x="3822" y="3395"/>
                    <a:pt x="4287" y="4572"/>
                  </a:cubicBezTo>
                  <a:cubicBezTo>
                    <a:pt x="4287" y="4572"/>
                    <a:pt x="5360" y="5796"/>
                    <a:pt x="5026" y="7514"/>
                  </a:cubicBezTo>
                  <a:cubicBezTo>
                    <a:pt x="5026" y="7514"/>
                    <a:pt x="5595" y="6813"/>
                    <a:pt x="6084" y="6636"/>
                  </a:cubicBezTo>
                  <a:cubicBezTo>
                    <a:pt x="6084" y="6636"/>
                    <a:pt x="5029" y="5558"/>
                    <a:pt x="5000" y="3665"/>
                  </a:cubicBezTo>
                  <a:cubicBezTo>
                    <a:pt x="5000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7" y="5779"/>
                    <a:pt x="6627" y="6122"/>
                  </a:cubicBezTo>
                  <a:cubicBezTo>
                    <a:pt x="6627" y="6122"/>
                    <a:pt x="7363" y="5389"/>
                    <a:pt x="7479" y="5354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79"/>
                    <a:pt x="7807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4" y="1067"/>
                  </a:cubicBezTo>
                  <a:cubicBezTo>
                    <a:pt x="9644" y="1067"/>
                    <a:pt x="9566" y="2930"/>
                    <a:pt x="8412" y="4721"/>
                  </a:cubicBezTo>
                  <a:lnTo>
                    <a:pt x="9232" y="4186"/>
                  </a:lnTo>
                  <a:cubicBezTo>
                    <a:pt x="9232" y="4186"/>
                    <a:pt x="10011" y="1953"/>
                    <a:pt x="12106" y="1125"/>
                  </a:cubicBezTo>
                  <a:cubicBezTo>
                    <a:pt x="12106" y="1125"/>
                    <a:pt x="11665" y="3072"/>
                    <a:pt x="9293" y="4273"/>
                  </a:cubicBezTo>
                  <a:lnTo>
                    <a:pt x="8674" y="4892"/>
                  </a:lnTo>
                  <a:cubicBezTo>
                    <a:pt x="8674" y="4892"/>
                    <a:pt x="11542" y="3683"/>
                    <a:pt x="12984" y="3433"/>
                  </a:cubicBezTo>
                  <a:cubicBezTo>
                    <a:pt x="12984" y="3433"/>
                    <a:pt x="10784" y="5796"/>
                    <a:pt x="7816" y="5517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6" y="6592"/>
                  </a:cubicBezTo>
                  <a:lnTo>
                    <a:pt x="6287" y="6816"/>
                  </a:lnTo>
                  <a:cubicBezTo>
                    <a:pt x="6287" y="6816"/>
                    <a:pt x="7973" y="7203"/>
                    <a:pt x="8985" y="8926"/>
                  </a:cubicBezTo>
                  <a:cubicBezTo>
                    <a:pt x="8985" y="8926"/>
                    <a:pt x="10388" y="10112"/>
                    <a:pt x="11037" y="10418"/>
                  </a:cubicBezTo>
                  <a:cubicBezTo>
                    <a:pt x="11037" y="10418"/>
                    <a:pt x="8412" y="10479"/>
                    <a:pt x="5752" y="7278"/>
                  </a:cubicBezTo>
                  <a:cubicBezTo>
                    <a:pt x="5752" y="7278"/>
                    <a:pt x="5279" y="7828"/>
                    <a:pt x="5154" y="7834"/>
                  </a:cubicBezTo>
                  <a:cubicBezTo>
                    <a:pt x="5032" y="7836"/>
                    <a:pt x="7770" y="9438"/>
                    <a:pt x="7421" y="11234"/>
                  </a:cubicBezTo>
                  <a:cubicBezTo>
                    <a:pt x="7421" y="11234"/>
                    <a:pt x="7386" y="12728"/>
                    <a:pt x="7738" y="13118"/>
                  </a:cubicBezTo>
                  <a:cubicBezTo>
                    <a:pt x="7738" y="13118"/>
                    <a:pt x="6752" y="10996"/>
                    <a:pt x="6197" y="10647"/>
                  </a:cubicBezTo>
                  <a:cubicBezTo>
                    <a:pt x="6113" y="10592"/>
                    <a:pt x="5252" y="9697"/>
                    <a:pt x="4654" y="8377"/>
                  </a:cubicBezTo>
                  <a:cubicBezTo>
                    <a:pt x="4654" y="8377"/>
                    <a:pt x="2857" y="10490"/>
                    <a:pt x="2651" y="11040"/>
                  </a:cubicBezTo>
                  <a:cubicBezTo>
                    <a:pt x="2651" y="11040"/>
                    <a:pt x="4968" y="10211"/>
                    <a:pt x="6569" y="12420"/>
                  </a:cubicBezTo>
                  <a:cubicBezTo>
                    <a:pt x="6569" y="12420"/>
                    <a:pt x="7653" y="13795"/>
                    <a:pt x="7970" y="13946"/>
                  </a:cubicBezTo>
                  <a:cubicBezTo>
                    <a:pt x="8287" y="14097"/>
                    <a:pt x="7380" y="14001"/>
                    <a:pt x="5895" y="12664"/>
                  </a:cubicBezTo>
                  <a:cubicBezTo>
                    <a:pt x="5895" y="12664"/>
                    <a:pt x="2945" y="12150"/>
                    <a:pt x="2279" y="11505"/>
                  </a:cubicBezTo>
                  <a:cubicBezTo>
                    <a:pt x="2279" y="11505"/>
                    <a:pt x="314" y="13222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7" name="Google Shape;4867;p25"/>
            <p:cNvSpPr/>
            <p:nvPr/>
          </p:nvSpPr>
          <p:spPr>
            <a:xfrm>
              <a:off x="5118626" y="2308779"/>
              <a:ext cx="466222" cy="577033"/>
            </a:xfrm>
            <a:custGeom>
              <a:avLst/>
              <a:gdLst/>
              <a:ahLst/>
              <a:cxnLst/>
              <a:rect l="l" t="t" r="r" b="b"/>
              <a:pathLst>
                <a:path w="6046" h="7483" extrusionOk="0">
                  <a:moveTo>
                    <a:pt x="5866" y="1"/>
                  </a:moveTo>
                  <a:cubicBezTo>
                    <a:pt x="5633" y="178"/>
                    <a:pt x="218" y="4335"/>
                    <a:pt x="0" y="7462"/>
                  </a:cubicBezTo>
                  <a:lnTo>
                    <a:pt x="282" y="7483"/>
                  </a:lnTo>
                  <a:cubicBezTo>
                    <a:pt x="491" y="4463"/>
                    <a:pt x="5991" y="239"/>
                    <a:pt x="6046" y="199"/>
                  </a:cubicBezTo>
                  <a:lnTo>
                    <a:pt x="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8" name="Google Shape;4868;p25"/>
            <p:cNvSpPr/>
            <p:nvPr/>
          </p:nvSpPr>
          <p:spPr>
            <a:xfrm>
              <a:off x="5176231" y="2626259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7" y="0"/>
                  </a:moveTo>
                  <a:cubicBezTo>
                    <a:pt x="1015" y="0"/>
                    <a:pt x="0" y="1401"/>
                    <a:pt x="0" y="1401"/>
                  </a:cubicBezTo>
                  <a:cubicBezTo>
                    <a:pt x="351" y="1700"/>
                    <a:pt x="845" y="1762"/>
                    <a:pt x="1191" y="1762"/>
                  </a:cubicBezTo>
                  <a:cubicBezTo>
                    <a:pt x="1432" y="1762"/>
                    <a:pt x="1602" y="1732"/>
                    <a:pt x="1602" y="1732"/>
                  </a:cubicBezTo>
                  <a:cubicBezTo>
                    <a:pt x="4453" y="973"/>
                    <a:pt x="2979" y="177"/>
                    <a:pt x="2979" y="177"/>
                  </a:cubicBezTo>
                  <a:cubicBezTo>
                    <a:pt x="2731" y="52"/>
                    <a:pt x="2485" y="0"/>
                    <a:pt x="2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69" name="Google Shape;4869;p25"/>
            <p:cNvSpPr/>
            <p:nvPr/>
          </p:nvSpPr>
          <p:spPr>
            <a:xfrm>
              <a:off x="5338480" y="2417510"/>
              <a:ext cx="343459" cy="135872"/>
            </a:xfrm>
            <a:custGeom>
              <a:avLst/>
              <a:gdLst/>
              <a:ahLst/>
              <a:cxnLst/>
              <a:rect l="l" t="t" r="r" b="b"/>
              <a:pathLst>
                <a:path w="4454" h="1762" extrusionOk="0">
                  <a:moveTo>
                    <a:pt x="2249" y="1"/>
                  </a:moveTo>
                  <a:cubicBezTo>
                    <a:pt x="1015" y="1"/>
                    <a:pt x="0" y="1402"/>
                    <a:pt x="0" y="1402"/>
                  </a:cubicBezTo>
                  <a:cubicBezTo>
                    <a:pt x="349" y="1699"/>
                    <a:pt x="839" y="1761"/>
                    <a:pt x="1186" y="1761"/>
                  </a:cubicBezTo>
                  <a:cubicBezTo>
                    <a:pt x="1431" y="1761"/>
                    <a:pt x="1605" y="1730"/>
                    <a:pt x="1605" y="1730"/>
                  </a:cubicBezTo>
                  <a:cubicBezTo>
                    <a:pt x="4453" y="974"/>
                    <a:pt x="2983" y="178"/>
                    <a:pt x="2983" y="178"/>
                  </a:cubicBezTo>
                  <a:cubicBezTo>
                    <a:pt x="2734" y="53"/>
                    <a:pt x="248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0" name="Google Shape;4870;p25"/>
            <p:cNvSpPr/>
            <p:nvPr/>
          </p:nvSpPr>
          <p:spPr>
            <a:xfrm>
              <a:off x="5515997" y="2183622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79" y="0"/>
                    <a:pt x="1" y="2249"/>
                    <a:pt x="1" y="2249"/>
                  </a:cubicBezTo>
                  <a:cubicBezTo>
                    <a:pt x="140" y="2292"/>
                    <a:pt x="282" y="2310"/>
                    <a:pt x="420" y="2310"/>
                  </a:cubicBezTo>
                  <a:cubicBezTo>
                    <a:pt x="1046" y="2310"/>
                    <a:pt x="1602" y="1944"/>
                    <a:pt x="1602" y="1944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1" name="Google Shape;4871;p25"/>
            <p:cNvSpPr/>
            <p:nvPr/>
          </p:nvSpPr>
          <p:spPr>
            <a:xfrm>
              <a:off x="5117932" y="2486528"/>
              <a:ext cx="193244" cy="243753"/>
            </a:xfrm>
            <a:custGeom>
              <a:avLst/>
              <a:gdLst/>
              <a:ahLst/>
              <a:cxnLst/>
              <a:rect l="l" t="t" r="r" b="b"/>
              <a:pathLst>
                <a:path w="2506" h="3161" extrusionOk="0">
                  <a:moveTo>
                    <a:pt x="737" y="1"/>
                  </a:moveTo>
                  <a:cubicBezTo>
                    <a:pt x="391" y="1"/>
                    <a:pt x="0" y="334"/>
                    <a:pt x="27" y="1861"/>
                  </a:cubicBezTo>
                  <a:cubicBezTo>
                    <a:pt x="27" y="1861"/>
                    <a:pt x="134" y="2791"/>
                    <a:pt x="846" y="3160"/>
                  </a:cubicBezTo>
                  <a:cubicBezTo>
                    <a:pt x="846" y="3160"/>
                    <a:pt x="2506" y="1315"/>
                    <a:pt x="1247" y="201"/>
                  </a:cubicBezTo>
                  <a:cubicBezTo>
                    <a:pt x="1247" y="201"/>
                    <a:pt x="1005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2" name="Google Shape;4872;p25"/>
            <p:cNvSpPr/>
            <p:nvPr/>
          </p:nvSpPr>
          <p:spPr>
            <a:xfrm>
              <a:off x="5288509" y="2283331"/>
              <a:ext cx="193244" cy="243830"/>
            </a:xfrm>
            <a:custGeom>
              <a:avLst/>
              <a:gdLst/>
              <a:ahLst/>
              <a:cxnLst/>
              <a:rect l="l" t="t" r="r" b="b"/>
              <a:pathLst>
                <a:path w="2506" h="3162" extrusionOk="0">
                  <a:moveTo>
                    <a:pt x="738" y="0"/>
                  </a:moveTo>
                  <a:cubicBezTo>
                    <a:pt x="391" y="0"/>
                    <a:pt x="0" y="333"/>
                    <a:pt x="26" y="1860"/>
                  </a:cubicBezTo>
                  <a:cubicBezTo>
                    <a:pt x="26" y="1860"/>
                    <a:pt x="134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3" name="Google Shape;4873;p25"/>
            <p:cNvSpPr/>
            <p:nvPr/>
          </p:nvSpPr>
          <p:spPr>
            <a:xfrm>
              <a:off x="5776027" y="32825"/>
              <a:ext cx="685684" cy="1061608"/>
            </a:xfrm>
            <a:custGeom>
              <a:avLst/>
              <a:gdLst/>
              <a:ahLst/>
              <a:cxnLst/>
              <a:rect l="l" t="t" r="r" b="b"/>
              <a:pathLst>
                <a:path w="8892" h="13767" extrusionOk="0">
                  <a:moveTo>
                    <a:pt x="8296" y="1"/>
                  </a:moveTo>
                  <a:lnTo>
                    <a:pt x="8296" y="1"/>
                  </a:lnTo>
                  <a:cubicBezTo>
                    <a:pt x="8296" y="1"/>
                    <a:pt x="6293" y="1448"/>
                    <a:pt x="6616" y="3759"/>
                  </a:cubicBezTo>
                  <a:cubicBezTo>
                    <a:pt x="6616" y="3759"/>
                    <a:pt x="4953" y="7029"/>
                    <a:pt x="5410" y="8988"/>
                  </a:cubicBezTo>
                  <a:lnTo>
                    <a:pt x="4293" y="7872"/>
                  </a:lnTo>
                  <a:cubicBezTo>
                    <a:pt x="4293" y="7872"/>
                    <a:pt x="4151" y="6901"/>
                    <a:pt x="4369" y="5904"/>
                  </a:cubicBezTo>
                  <a:cubicBezTo>
                    <a:pt x="4369" y="5904"/>
                    <a:pt x="4628" y="4457"/>
                    <a:pt x="3820" y="3660"/>
                  </a:cubicBezTo>
                  <a:cubicBezTo>
                    <a:pt x="3820" y="3660"/>
                    <a:pt x="2651" y="4800"/>
                    <a:pt x="3767" y="7401"/>
                  </a:cubicBezTo>
                  <a:cubicBezTo>
                    <a:pt x="3767" y="7401"/>
                    <a:pt x="2294" y="5424"/>
                    <a:pt x="2174" y="3756"/>
                  </a:cubicBezTo>
                  <a:cubicBezTo>
                    <a:pt x="2174" y="3756"/>
                    <a:pt x="1994" y="2070"/>
                    <a:pt x="605" y="1631"/>
                  </a:cubicBezTo>
                  <a:lnTo>
                    <a:pt x="605" y="1631"/>
                  </a:lnTo>
                  <a:cubicBezTo>
                    <a:pt x="605" y="1631"/>
                    <a:pt x="204" y="2463"/>
                    <a:pt x="1968" y="4608"/>
                  </a:cubicBezTo>
                  <a:lnTo>
                    <a:pt x="2282" y="5468"/>
                  </a:lnTo>
                  <a:cubicBezTo>
                    <a:pt x="2282" y="5468"/>
                    <a:pt x="1564" y="4547"/>
                    <a:pt x="271" y="4547"/>
                  </a:cubicBezTo>
                  <a:cubicBezTo>
                    <a:pt x="190" y="4547"/>
                    <a:pt x="106" y="4551"/>
                    <a:pt x="21" y="4558"/>
                  </a:cubicBezTo>
                  <a:cubicBezTo>
                    <a:pt x="21" y="4558"/>
                    <a:pt x="0" y="6169"/>
                    <a:pt x="3081" y="6968"/>
                  </a:cubicBezTo>
                  <a:cubicBezTo>
                    <a:pt x="3081" y="6968"/>
                    <a:pt x="6000" y="10218"/>
                    <a:pt x="6104" y="10674"/>
                  </a:cubicBezTo>
                  <a:cubicBezTo>
                    <a:pt x="6104" y="10674"/>
                    <a:pt x="5790" y="10433"/>
                    <a:pt x="5407" y="10424"/>
                  </a:cubicBezTo>
                  <a:cubicBezTo>
                    <a:pt x="5407" y="10424"/>
                    <a:pt x="4886" y="9502"/>
                    <a:pt x="3791" y="9380"/>
                  </a:cubicBezTo>
                  <a:cubicBezTo>
                    <a:pt x="3791" y="9380"/>
                    <a:pt x="2663" y="9232"/>
                    <a:pt x="2541" y="9107"/>
                  </a:cubicBezTo>
                  <a:cubicBezTo>
                    <a:pt x="2537" y="9103"/>
                    <a:pt x="2533" y="9101"/>
                    <a:pt x="2530" y="9101"/>
                  </a:cubicBezTo>
                  <a:lnTo>
                    <a:pt x="2530" y="9101"/>
                  </a:lnTo>
                  <a:cubicBezTo>
                    <a:pt x="2437" y="9101"/>
                    <a:pt x="2784" y="10810"/>
                    <a:pt x="5662" y="10889"/>
                  </a:cubicBezTo>
                  <a:cubicBezTo>
                    <a:pt x="5662" y="10889"/>
                    <a:pt x="6729" y="11392"/>
                    <a:pt x="7685" y="13767"/>
                  </a:cubicBezTo>
                  <a:cubicBezTo>
                    <a:pt x="7685" y="13767"/>
                    <a:pt x="7069" y="10938"/>
                    <a:pt x="5680" y="9407"/>
                  </a:cubicBezTo>
                  <a:cubicBezTo>
                    <a:pt x="5680" y="9407"/>
                    <a:pt x="5407" y="8389"/>
                    <a:pt x="6055" y="7264"/>
                  </a:cubicBezTo>
                  <a:cubicBezTo>
                    <a:pt x="6055" y="7264"/>
                    <a:pt x="7540" y="6988"/>
                    <a:pt x="8892" y="4759"/>
                  </a:cubicBezTo>
                  <a:cubicBezTo>
                    <a:pt x="8892" y="4759"/>
                    <a:pt x="8892" y="4759"/>
                    <a:pt x="8892" y="4759"/>
                  </a:cubicBezTo>
                  <a:cubicBezTo>
                    <a:pt x="8880" y="4759"/>
                    <a:pt x="7002" y="4762"/>
                    <a:pt x="5915" y="6634"/>
                  </a:cubicBezTo>
                  <a:cubicBezTo>
                    <a:pt x="5915" y="6634"/>
                    <a:pt x="6686" y="4273"/>
                    <a:pt x="6866" y="4061"/>
                  </a:cubicBezTo>
                  <a:cubicBezTo>
                    <a:pt x="6866" y="4061"/>
                    <a:pt x="8467" y="3009"/>
                    <a:pt x="8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4" name="Google Shape;4874;p25"/>
            <p:cNvSpPr/>
            <p:nvPr/>
          </p:nvSpPr>
          <p:spPr>
            <a:xfrm>
              <a:off x="5032952" y="3783206"/>
              <a:ext cx="1114507" cy="680826"/>
            </a:xfrm>
            <a:custGeom>
              <a:avLst/>
              <a:gdLst/>
              <a:ahLst/>
              <a:cxnLst/>
              <a:rect l="l" t="t" r="r" b="b"/>
              <a:pathLst>
                <a:path w="14453" h="8829" extrusionOk="0">
                  <a:moveTo>
                    <a:pt x="11297" y="1"/>
                  </a:moveTo>
                  <a:cubicBezTo>
                    <a:pt x="10721" y="1"/>
                    <a:pt x="9535" y="257"/>
                    <a:pt x="8290" y="2056"/>
                  </a:cubicBezTo>
                  <a:cubicBezTo>
                    <a:pt x="8290" y="2056"/>
                    <a:pt x="4223" y="3647"/>
                    <a:pt x="3638" y="3647"/>
                  </a:cubicBezTo>
                  <a:cubicBezTo>
                    <a:pt x="3630" y="3647"/>
                    <a:pt x="3623" y="3646"/>
                    <a:pt x="3617" y="3646"/>
                  </a:cubicBezTo>
                  <a:cubicBezTo>
                    <a:pt x="3617" y="3646"/>
                    <a:pt x="3960" y="3437"/>
                    <a:pt x="4082" y="3096"/>
                  </a:cubicBezTo>
                  <a:cubicBezTo>
                    <a:pt x="4082" y="3096"/>
                    <a:pt x="5175" y="2908"/>
                    <a:pt x="5631" y="1963"/>
                  </a:cubicBezTo>
                  <a:cubicBezTo>
                    <a:pt x="5631" y="1963"/>
                    <a:pt x="6119" y="998"/>
                    <a:pt x="6282" y="925"/>
                  </a:cubicBezTo>
                  <a:cubicBezTo>
                    <a:pt x="6322" y="908"/>
                    <a:pt x="6239" y="876"/>
                    <a:pt x="6077" y="876"/>
                  </a:cubicBezTo>
                  <a:cubicBezTo>
                    <a:pt x="5568" y="876"/>
                    <a:pt x="4277" y="1184"/>
                    <a:pt x="3532" y="3187"/>
                  </a:cubicBezTo>
                  <a:cubicBezTo>
                    <a:pt x="3532" y="3187"/>
                    <a:pt x="2701" y="3989"/>
                    <a:pt x="1" y="4128"/>
                  </a:cubicBezTo>
                  <a:cubicBezTo>
                    <a:pt x="1" y="4128"/>
                    <a:pt x="582" y="4186"/>
                    <a:pt x="1402" y="4186"/>
                  </a:cubicBezTo>
                  <a:cubicBezTo>
                    <a:pt x="2461" y="4186"/>
                    <a:pt x="3919" y="4090"/>
                    <a:pt x="5032" y="3649"/>
                  </a:cubicBezTo>
                  <a:cubicBezTo>
                    <a:pt x="5032" y="3649"/>
                    <a:pt x="6148" y="3713"/>
                    <a:pt x="7093" y="4628"/>
                  </a:cubicBezTo>
                  <a:cubicBezTo>
                    <a:pt x="7093" y="4628"/>
                    <a:pt x="6924" y="6044"/>
                    <a:pt x="8779" y="7927"/>
                  </a:cubicBezTo>
                  <a:cubicBezTo>
                    <a:pt x="8779" y="7927"/>
                    <a:pt x="9349" y="6239"/>
                    <a:pt x="7773" y="4695"/>
                  </a:cubicBezTo>
                  <a:lnTo>
                    <a:pt x="7773" y="4695"/>
                  </a:lnTo>
                  <a:cubicBezTo>
                    <a:pt x="7774" y="4695"/>
                    <a:pt x="9939" y="6099"/>
                    <a:pt x="10096" y="6323"/>
                  </a:cubicBezTo>
                  <a:cubicBezTo>
                    <a:pt x="10096" y="6323"/>
                    <a:pt x="10680" y="8076"/>
                    <a:pt x="13784" y="8828"/>
                  </a:cubicBezTo>
                  <a:cubicBezTo>
                    <a:pt x="13784" y="8828"/>
                    <a:pt x="12924" y="6599"/>
                    <a:pt x="10479" y="6189"/>
                  </a:cubicBezTo>
                  <a:cubicBezTo>
                    <a:pt x="10479" y="6189"/>
                    <a:pt x="7666" y="3716"/>
                    <a:pt x="5538" y="3530"/>
                  </a:cubicBezTo>
                  <a:lnTo>
                    <a:pt x="7009" y="2867"/>
                  </a:lnTo>
                  <a:cubicBezTo>
                    <a:pt x="7009" y="2867"/>
                    <a:pt x="8035" y="3033"/>
                    <a:pt x="8982" y="3530"/>
                  </a:cubicBezTo>
                  <a:cubicBezTo>
                    <a:pt x="8982" y="3530"/>
                    <a:pt x="9730" y="3889"/>
                    <a:pt x="10544" y="3889"/>
                  </a:cubicBezTo>
                  <a:cubicBezTo>
                    <a:pt x="10839" y="3889"/>
                    <a:pt x="11144" y="3842"/>
                    <a:pt x="11424" y="3713"/>
                  </a:cubicBezTo>
                  <a:cubicBezTo>
                    <a:pt x="11424" y="3713"/>
                    <a:pt x="10733" y="2516"/>
                    <a:pt x="8251" y="2516"/>
                  </a:cubicBezTo>
                  <a:cubicBezTo>
                    <a:pt x="8059" y="2516"/>
                    <a:pt x="7856" y="2523"/>
                    <a:pt x="7642" y="2538"/>
                  </a:cubicBezTo>
                  <a:cubicBezTo>
                    <a:pt x="7642" y="2538"/>
                    <a:pt x="9151" y="2093"/>
                    <a:pt x="10635" y="2093"/>
                  </a:cubicBezTo>
                  <a:cubicBezTo>
                    <a:pt x="11043" y="2093"/>
                    <a:pt x="11450" y="2127"/>
                    <a:pt x="11822" y="2213"/>
                  </a:cubicBezTo>
                  <a:cubicBezTo>
                    <a:pt x="11822" y="2213"/>
                    <a:pt x="12081" y="2264"/>
                    <a:pt x="12450" y="2264"/>
                  </a:cubicBezTo>
                  <a:cubicBezTo>
                    <a:pt x="13043" y="2264"/>
                    <a:pt x="13918" y="2132"/>
                    <a:pt x="14453" y="1445"/>
                  </a:cubicBezTo>
                  <a:cubicBezTo>
                    <a:pt x="14453" y="1445"/>
                    <a:pt x="14222" y="1251"/>
                    <a:pt x="13531" y="1251"/>
                  </a:cubicBezTo>
                  <a:cubicBezTo>
                    <a:pt x="13001" y="1251"/>
                    <a:pt x="12199" y="1366"/>
                    <a:pt x="11023" y="1771"/>
                  </a:cubicBezTo>
                  <a:lnTo>
                    <a:pt x="10052" y="1791"/>
                  </a:lnTo>
                  <a:cubicBezTo>
                    <a:pt x="10052" y="1791"/>
                    <a:pt x="11354" y="1382"/>
                    <a:pt x="11659" y="42"/>
                  </a:cubicBezTo>
                  <a:cubicBezTo>
                    <a:pt x="11659" y="42"/>
                    <a:pt x="11527" y="1"/>
                    <a:pt x="1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5" name="Google Shape;4875;p25"/>
            <p:cNvSpPr/>
            <p:nvPr/>
          </p:nvSpPr>
          <p:spPr>
            <a:xfrm>
              <a:off x="5900181" y="1370066"/>
              <a:ext cx="871988" cy="334745"/>
            </a:xfrm>
            <a:custGeom>
              <a:avLst/>
              <a:gdLst/>
              <a:ahLst/>
              <a:cxnLst/>
              <a:rect l="l" t="t" r="r" b="b"/>
              <a:pathLst>
                <a:path w="11308" h="4341" extrusionOk="0">
                  <a:moveTo>
                    <a:pt x="11037" y="1"/>
                  </a:moveTo>
                  <a:cubicBezTo>
                    <a:pt x="8665" y="3053"/>
                    <a:pt x="88" y="4009"/>
                    <a:pt x="1" y="4018"/>
                  </a:cubicBezTo>
                  <a:lnTo>
                    <a:pt x="44" y="4340"/>
                  </a:lnTo>
                  <a:cubicBezTo>
                    <a:pt x="402" y="4303"/>
                    <a:pt x="8851" y="3361"/>
                    <a:pt x="11307" y="198"/>
                  </a:cubicBezTo>
                  <a:lnTo>
                    <a:pt x="11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6" name="Google Shape;4876;p25"/>
            <p:cNvSpPr/>
            <p:nvPr/>
          </p:nvSpPr>
          <p:spPr>
            <a:xfrm>
              <a:off x="6264007" y="1377314"/>
              <a:ext cx="342996" cy="159392"/>
            </a:xfrm>
            <a:custGeom>
              <a:avLst/>
              <a:gdLst/>
              <a:ahLst/>
              <a:cxnLst/>
              <a:rect l="l" t="t" r="r" b="b"/>
              <a:pathLst>
                <a:path w="4448" h="2067" extrusionOk="0">
                  <a:moveTo>
                    <a:pt x="1364" y="1"/>
                  </a:moveTo>
                  <a:cubicBezTo>
                    <a:pt x="1" y="1"/>
                    <a:pt x="558" y="1075"/>
                    <a:pt x="558" y="1075"/>
                  </a:cubicBezTo>
                  <a:cubicBezTo>
                    <a:pt x="990" y="1847"/>
                    <a:pt x="1772" y="2066"/>
                    <a:pt x="2521" y="2066"/>
                  </a:cubicBezTo>
                  <a:cubicBezTo>
                    <a:pt x="3512" y="2066"/>
                    <a:pt x="4447" y="1683"/>
                    <a:pt x="4447" y="1683"/>
                  </a:cubicBezTo>
                  <a:cubicBezTo>
                    <a:pt x="4206" y="764"/>
                    <a:pt x="3061" y="314"/>
                    <a:pt x="3061" y="314"/>
                  </a:cubicBezTo>
                  <a:cubicBezTo>
                    <a:pt x="2300" y="88"/>
                    <a:pt x="1754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7" name="Google Shape;4877;p25"/>
            <p:cNvSpPr/>
            <p:nvPr/>
          </p:nvSpPr>
          <p:spPr>
            <a:xfrm>
              <a:off x="5950614" y="1494220"/>
              <a:ext cx="342765" cy="159469"/>
            </a:xfrm>
            <a:custGeom>
              <a:avLst/>
              <a:gdLst/>
              <a:ahLst/>
              <a:cxnLst/>
              <a:rect l="l" t="t" r="r" b="b"/>
              <a:pathLst>
                <a:path w="4445" h="2068" extrusionOk="0">
                  <a:moveTo>
                    <a:pt x="1363" y="1"/>
                  </a:moveTo>
                  <a:cubicBezTo>
                    <a:pt x="0" y="1"/>
                    <a:pt x="556" y="1077"/>
                    <a:pt x="556" y="1077"/>
                  </a:cubicBezTo>
                  <a:cubicBezTo>
                    <a:pt x="988" y="1848"/>
                    <a:pt x="1769" y="2067"/>
                    <a:pt x="2519" y="2067"/>
                  </a:cubicBezTo>
                  <a:cubicBezTo>
                    <a:pt x="3510" y="2067"/>
                    <a:pt x="4445" y="1684"/>
                    <a:pt x="4445" y="1684"/>
                  </a:cubicBezTo>
                  <a:lnTo>
                    <a:pt x="4445" y="1681"/>
                  </a:lnTo>
                  <a:cubicBezTo>
                    <a:pt x="4206" y="766"/>
                    <a:pt x="3061" y="315"/>
                    <a:pt x="3061" y="315"/>
                  </a:cubicBezTo>
                  <a:cubicBezTo>
                    <a:pt x="2300" y="89"/>
                    <a:pt x="1753" y="1"/>
                    <a:pt x="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8" name="Google Shape;4878;p25"/>
            <p:cNvSpPr/>
            <p:nvPr/>
          </p:nvSpPr>
          <p:spPr>
            <a:xfrm>
              <a:off x="5579694" y="1634722"/>
              <a:ext cx="413554" cy="160471"/>
            </a:xfrm>
            <a:custGeom>
              <a:avLst/>
              <a:gdLst/>
              <a:ahLst/>
              <a:cxnLst/>
              <a:rect l="l" t="t" r="r" b="b"/>
              <a:pathLst>
                <a:path w="5363" h="2081" extrusionOk="0">
                  <a:moveTo>
                    <a:pt x="3569" y="1"/>
                  </a:moveTo>
                  <a:cubicBezTo>
                    <a:pt x="3541" y="1"/>
                    <a:pt x="3526" y="2"/>
                    <a:pt x="3526" y="2"/>
                  </a:cubicBezTo>
                  <a:cubicBezTo>
                    <a:pt x="0" y="446"/>
                    <a:pt x="1593" y="1708"/>
                    <a:pt x="1593" y="1708"/>
                  </a:cubicBezTo>
                  <a:cubicBezTo>
                    <a:pt x="1955" y="1975"/>
                    <a:pt x="2337" y="2080"/>
                    <a:pt x="2713" y="2080"/>
                  </a:cubicBezTo>
                  <a:cubicBezTo>
                    <a:pt x="4075" y="2080"/>
                    <a:pt x="5363" y="702"/>
                    <a:pt x="5363" y="702"/>
                  </a:cubicBezTo>
                  <a:cubicBezTo>
                    <a:pt x="4823" y="38"/>
                    <a:pt x="3790" y="1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79" name="Google Shape;4879;p25"/>
            <p:cNvSpPr/>
            <p:nvPr/>
          </p:nvSpPr>
          <p:spPr>
            <a:xfrm>
              <a:off x="6365721" y="1506789"/>
              <a:ext cx="266115" cy="269354"/>
            </a:xfrm>
            <a:custGeom>
              <a:avLst/>
              <a:gdLst/>
              <a:ahLst/>
              <a:cxnLst/>
              <a:rect l="l" t="t" r="r" b="b"/>
              <a:pathLst>
                <a:path w="3451" h="3493" extrusionOk="0">
                  <a:moveTo>
                    <a:pt x="2997" y="1"/>
                  </a:moveTo>
                  <a:cubicBezTo>
                    <a:pt x="2997" y="1"/>
                    <a:pt x="1" y="893"/>
                    <a:pt x="474" y="2870"/>
                  </a:cubicBezTo>
                  <a:cubicBezTo>
                    <a:pt x="474" y="2870"/>
                    <a:pt x="647" y="3492"/>
                    <a:pt x="1146" y="3492"/>
                  </a:cubicBezTo>
                  <a:cubicBezTo>
                    <a:pt x="1522" y="3492"/>
                    <a:pt x="2083" y="3138"/>
                    <a:pt x="2896" y="1896"/>
                  </a:cubicBezTo>
                  <a:cubicBezTo>
                    <a:pt x="2896" y="1896"/>
                    <a:pt x="3451" y="844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0" name="Google Shape;4880;p25"/>
            <p:cNvSpPr/>
            <p:nvPr/>
          </p:nvSpPr>
          <p:spPr>
            <a:xfrm>
              <a:off x="6047933" y="1612590"/>
              <a:ext cx="266115" cy="269431"/>
            </a:xfrm>
            <a:custGeom>
              <a:avLst/>
              <a:gdLst/>
              <a:ahLst/>
              <a:cxnLst/>
              <a:rect l="l" t="t" r="r" b="b"/>
              <a:pathLst>
                <a:path w="3451" h="3494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999" y="1"/>
                    <a:pt x="0" y="896"/>
                    <a:pt x="477" y="2873"/>
                  </a:cubicBezTo>
                  <a:cubicBezTo>
                    <a:pt x="477" y="2873"/>
                    <a:pt x="648" y="3493"/>
                    <a:pt x="1146" y="3493"/>
                  </a:cubicBezTo>
                  <a:cubicBezTo>
                    <a:pt x="1521" y="3493"/>
                    <a:pt x="2082" y="3139"/>
                    <a:pt x="2895" y="1896"/>
                  </a:cubicBezTo>
                  <a:cubicBezTo>
                    <a:pt x="2895" y="1896"/>
                    <a:pt x="3450" y="844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1" name="Google Shape;4881;p25"/>
            <p:cNvSpPr/>
            <p:nvPr/>
          </p:nvSpPr>
          <p:spPr>
            <a:xfrm>
              <a:off x="5911363" y="2041886"/>
              <a:ext cx="717994" cy="892115"/>
            </a:xfrm>
            <a:custGeom>
              <a:avLst/>
              <a:gdLst/>
              <a:ahLst/>
              <a:cxnLst/>
              <a:rect l="l" t="t" r="r" b="b"/>
              <a:pathLst>
                <a:path w="9311" h="11569" extrusionOk="0">
                  <a:moveTo>
                    <a:pt x="5428" y="11569"/>
                  </a:moveTo>
                  <a:cubicBezTo>
                    <a:pt x="5428" y="11569"/>
                    <a:pt x="6491" y="9915"/>
                    <a:pt x="6021" y="8740"/>
                  </a:cubicBezTo>
                  <a:cubicBezTo>
                    <a:pt x="6021" y="8740"/>
                    <a:pt x="5343" y="9330"/>
                    <a:pt x="5262" y="9868"/>
                  </a:cubicBezTo>
                  <a:lnTo>
                    <a:pt x="5061" y="9328"/>
                  </a:lnTo>
                  <a:cubicBezTo>
                    <a:pt x="5061" y="9328"/>
                    <a:pt x="6457" y="7511"/>
                    <a:pt x="6273" y="6674"/>
                  </a:cubicBezTo>
                  <a:cubicBezTo>
                    <a:pt x="6273" y="6674"/>
                    <a:pt x="5090" y="7124"/>
                    <a:pt x="5053" y="7746"/>
                  </a:cubicBezTo>
                  <a:cubicBezTo>
                    <a:pt x="5053" y="7746"/>
                    <a:pt x="4933" y="5848"/>
                    <a:pt x="5114" y="5264"/>
                  </a:cubicBezTo>
                  <a:cubicBezTo>
                    <a:pt x="5114" y="5264"/>
                    <a:pt x="5294" y="4186"/>
                    <a:pt x="6439" y="4473"/>
                  </a:cubicBezTo>
                  <a:cubicBezTo>
                    <a:pt x="6439" y="4473"/>
                    <a:pt x="8491" y="4744"/>
                    <a:pt x="9180" y="3471"/>
                  </a:cubicBezTo>
                  <a:cubicBezTo>
                    <a:pt x="9180" y="3471"/>
                    <a:pt x="9311" y="2558"/>
                    <a:pt x="8689" y="2590"/>
                  </a:cubicBezTo>
                  <a:cubicBezTo>
                    <a:pt x="8689" y="2590"/>
                    <a:pt x="8671" y="1177"/>
                    <a:pt x="7843" y="1401"/>
                  </a:cubicBezTo>
                  <a:cubicBezTo>
                    <a:pt x="7843" y="1401"/>
                    <a:pt x="6861" y="1834"/>
                    <a:pt x="6291" y="2790"/>
                  </a:cubicBezTo>
                  <a:cubicBezTo>
                    <a:pt x="6291" y="2790"/>
                    <a:pt x="7506" y="1209"/>
                    <a:pt x="6166" y="436"/>
                  </a:cubicBezTo>
                  <a:cubicBezTo>
                    <a:pt x="6166" y="436"/>
                    <a:pt x="4939" y="90"/>
                    <a:pt x="4887" y="1247"/>
                  </a:cubicBezTo>
                  <a:cubicBezTo>
                    <a:pt x="4887" y="1247"/>
                    <a:pt x="4268" y="0"/>
                    <a:pt x="3591" y="1267"/>
                  </a:cubicBezTo>
                  <a:cubicBezTo>
                    <a:pt x="3591" y="1267"/>
                    <a:pt x="3489" y="2087"/>
                    <a:pt x="3936" y="2697"/>
                  </a:cubicBezTo>
                  <a:cubicBezTo>
                    <a:pt x="3936" y="2697"/>
                    <a:pt x="2006" y="881"/>
                    <a:pt x="1437" y="1889"/>
                  </a:cubicBezTo>
                  <a:cubicBezTo>
                    <a:pt x="1437" y="1889"/>
                    <a:pt x="905" y="2331"/>
                    <a:pt x="1588" y="3087"/>
                  </a:cubicBezTo>
                  <a:cubicBezTo>
                    <a:pt x="1588" y="3087"/>
                    <a:pt x="1" y="2997"/>
                    <a:pt x="1079" y="4174"/>
                  </a:cubicBezTo>
                  <a:cubicBezTo>
                    <a:pt x="1079" y="4174"/>
                    <a:pt x="2408" y="5156"/>
                    <a:pt x="4608" y="4781"/>
                  </a:cubicBezTo>
                  <a:cubicBezTo>
                    <a:pt x="4608" y="4781"/>
                    <a:pt x="4631" y="6389"/>
                    <a:pt x="4631" y="6555"/>
                  </a:cubicBezTo>
                  <a:cubicBezTo>
                    <a:pt x="4634" y="6723"/>
                    <a:pt x="4404" y="6116"/>
                    <a:pt x="3544" y="5741"/>
                  </a:cubicBezTo>
                  <a:cubicBezTo>
                    <a:pt x="3544" y="5741"/>
                    <a:pt x="3233" y="6502"/>
                    <a:pt x="4637" y="8011"/>
                  </a:cubicBezTo>
                  <a:cubicBezTo>
                    <a:pt x="4637" y="8011"/>
                    <a:pt x="4794" y="9711"/>
                    <a:pt x="4811" y="9961"/>
                  </a:cubicBezTo>
                  <a:cubicBezTo>
                    <a:pt x="4829" y="10208"/>
                    <a:pt x="3666" y="9080"/>
                    <a:pt x="3701" y="8775"/>
                  </a:cubicBezTo>
                  <a:cubicBezTo>
                    <a:pt x="3701" y="8775"/>
                    <a:pt x="2849" y="10095"/>
                    <a:pt x="5428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2" name="Google Shape;4882;p25"/>
            <p:cNvSpPr/>
            <p:nvPr/>
          </p:nvSpPr>
          <p:spPr>
            <a:xfrm>
              <a:off x="5869258" y="3123107"/>
              <a:ext cx="860113" cy="856103"/>
            </a:xfrm>
            <a:custGeom>
              <a:avLst/>
              <a:gdLst/>
              <a:ahLst/>
              <a:cxnLst/>
              <a:rect l="l" t="t" r="r" b="b"/>
              <a:pathLst>
                <a:path w="11154" h="11102" extrusionOk="0">
                  <a:moveTo>
                    <a:pt x="11127" y="9102"/>
                  </a:moveTo>
                  <a:cubicBezTo>
                    <a:pt x="11127" y="9102"/>
                    <a:pt x="9357" y="8352"/>
                    <a:pt x="8523" y="7061"/>
                  </a:cubicBezTo>
                  <a:cubicBezTo>
                    <a:pt x="8523" y="7061"/>
                    <a:pt x="8151" y="6561"/>
                    <a:pt x="8933" y="5172"/>
                  </a:cubicBezTo>
                  <a:cubicBezTo>
                    <a:pt x="8933" y="5172"/>
                    <a:pt x="10220" y="2817"/>
                    <a:pt x="9040" y="1349"/>
                  </a:cubicBezTo>
                  <a:cubicBezTo>
                    <a:pt x="9040" y="1349"/>
                    <a:pt x="8909" y="3311"/>
                    <a:pt x="8465" y="3890"/>
                  </a:cubicBezTo>
                  <a:cubicBezTo>
                    <a:pt x="8465" y="3890"/>
                    <a:pt x="7598" y="5869"/>
                    <a:pt x="8098" y="6704"/>
                  </a:cubicBezTo>
                  <a:lnTo>
                    <a:pt x="7125" y="5925"/>
                  </a:lnTo>
                  <a:cubicBezTo>
                    <a:pt x="7125" y="5925"/>
                    <a:pt x="7668" y="4704"/>
                    <a:pt x="7720" y="3506"/>
                  </a:cubicBezTo>
                  <a:cubicBezTo>
                    <a:pt x="7720" y="3506"/>
                    <a:pt x="7848" y="1910"/>
                    <a:pt x="8328" y="972"/>
                  </a:cubicBezTo>
                  <a:cubicBezTo>
                    <a:pt x="8328" y="972"/>
                    <a:pt x="7087" y="2277"/>
                    <a:pt x="6889" y="3245"/>
                  </a:cubicBezTo>
                  <a:cubicBezTo>
                    <a:pt x="6889" y="3245"/>
                    <a:pt x="6226" y="4323"/>
                    <a:pt x="6721" y="5611"/>
                  </a:cubicBezTo>
                  <a:cubicBezTo>
                    <a:pt x="6721" y="5611"/>
                    <a:pt x="6183" y="5137"/>
                    <a:pt x="5782" y="5061"/>
                  </a:cubicBezTo>
                  <a:cubicBezTo>
                    <a:pt x="5782" y="5061"/>
                    <a:pt x="6450" y="4099"/>
                    <a:pt x="6212" y="2628"/>
                  </a:cubicBezTo>
                  <a:cubicBezTo>
                    <a:pt x="6212" y="2628"/>
                    <a:pt x="6104" y="1317"/>
                    <a:pt x="6366" y="512"/>
                  </a:cubicBezTo>
                  <a:cubicBezTo>
                    <a:pt x="6366" y="512"/>
                    <a:pt x="5116" y="1922"/>
                    <a:pt x="5293" y="3262"/>
                  </a:cubicBezTo>
                  <a:cubicBezTo>
                    <a:pt x="5293" y="3262"/>
                    <a:pt x="5369" y="4442"/>
                    <a:pt x="5291" y="4727"/>
                  </a:cubicBezTo>
                  <a:cubicBezTo>
                    <a:pt x="5291" y="4727"/>
                    <a:pt x="4619" y="4250"/>
                    <a:pt x="4526" y="4239"/>
                  </a:cubicBezTo>
                  <a:cubicBezTo>
                    <a:pt x="4430" y="4227"/>
                    <a:pt x="5224" y="3326"/>
                    <a:pt x="4796" y="1969"/>
                  </a:cubicBezTo>
                  <a:cubicBezTo>
                    <a:pt x="4796" y="1969"/>
                    <a:pt x="4776" y="1062"/>
                    <a:pt x="4389" y="1"/>
                  </a:cubicBezTo>
                  <a:cubicBezTo>
                    <a:pt x="4389" y="1"/>
                    <a:pt x="3602" y="2890"/>
                    <a:pt x="4235" y="4085"/>
                  </a:cubicBezTo>
                  <a:lnTo>
                    <a:pt x="3965" y="4003"/>
                  </a:lnTo>
                  <a:cubicBezTo>
                    <a:pt x="3965" y="4003"/>
                    <a:pt x="3361" y="1803"/>
                    <a:pt x="2259" y="1184"/>
                  </a:cubicBezTo>
                  <a:cubicBezTo>
                    <a:pt x="2259" y="1184"/>
                    <a:pt x="2576" y="2617"/>
                    <a:pt x="3718" y="3861"/>
                  </a:cubicBezTo>
                  <a:lnTo>
                    <a:pt x="3009" y="3547"/>
                  </a:lnTo>
                  <a:cubicBezTo>
                    <a:pt x="3009" y="3547"/>
                    <a:pt x="2099" y="1913"/>
                    <a:pt x="364" y="1527"/>
                  </a:cubicBezTo>
                  <a:cubicBezTo>
                    <a:pt x="364" y="1527"/>
                    <a:pt x="974" y="2983"/>
                    <a:pt x="2974" y="3622"/>
                  </a:cubicBezTo>
                  <a:lnTo>
                    <a:pt x="3538" y="4026"/>
                  </a:lnTo>
                  <a:cubicBezTo>
                    <a:pt x="3538" y="4026"/>
                    <a:pt x="1151" y="3439"/>
                    <a:pt x="0" y="3422"/>
                  </a:cubicBezTo>
                  <a:cubicBezTo>
                    <a:pt x="0" y="3422"/>
                    <a:pt x="2029" y="4983"/>
                    <a:pt x="4288" y="4404"/>
                  </a:cubicBezTo>
                  <a:lnTo>
                    <a:pt x="4846" y="4768"/>
                  </a:lnTo>
                  <a:cubicBezTo>
                    <a:pt x="4846" y="4768"/>
                    <a:pt x="3331" y="4602"/>
                    <a:pt x="1477" y="5669"/>
                  </a:cubicBezTo>
                  <a:cubicBezTo>
                    <a:pt x="1477" y="5669"/>
                    <a:pt x="3079" y="6108"/>
                    <a:pt x="5456" y="5076"/>
                  </a:cubicBezTo>
                  <a:lnTo>
                    <a:pt x="5648" y="5224"/>
                  </a:lnTo>
                  <a:cubicBezTo>
                    <a:pt x="5648" y="5224"/>
                    <a:pt x="4398" y="5730"/>
                    <a:pt x="3855" y="7183"/>
                  </a:cubicBezTo>
                  <a:cubicBezTo>
                    <a:pt x="3855" y="7183"/>
                    <a:pt x="2930" y="8273"/>
                    <a:pt x="2471" y="8587"/>
                  </a:cubicBezTo>
                  <a:cubicBezTo>
                    <a:pt x="2471" y="8587"/>
                    <a:pt x="4509" y="8317"/>
                    <a:pt x="6128" y="5518"/>
                  </a:cubicBezTo>
                  <a:cubicBezTo>
                    <a:pt x="6128" y="5518"/>
                    <a:pt x="6569" y="5884"/>
                    <a:pt x="6665" y="5872"/>
                  </a:cubicBezTo>
                  <a:cubicBezTo>
                    <a:pt x="6761" y="5861"/>
                    <a:pt x="4863" y="7433"/>
                    <a:pt x="5381" y="8782"/>
                  </a:cubicBezTo>
                  <a:cubicBezTo>
                    <a:pt x="5381" y="8782"/>
                    <a:pt x="5613" y="9930"/>
                    <a:pt x="5395" y="10276"/>
                  </a:cubicBezTo>
                  <a:cubicBezTo>
                    <a:pt x="5395" y="10276"/>
                    <a:pt x="5866" y="8511"/>
                    <a:pt x="6247" y="8177"/>
                  </a:cubicBezTo>
                  <a:cubicBezTo>
                    <a:pt x="6305" y="8125"/>
                    <a:pt x="6846" y="7326"/>
                    <a:pt x="7128" y="6233"/>
                  </a:cubicBezTo>
                  <a:cubicBezTo>
                    <a:pt x="7128" y="6233"/>
                    <a:pt x="8808" y="7648"/>
                    <a:pt x="9043" y="8049"/>
                  </a:cubicBezTo>
                  <a:cubicBezTo>
                    <a:pt x="9043" y="8049"/>
                    <a:pt x="7136" y="7689"/>
                    <a:pt x="6203" y="9593"/>
                  </a:cubicBezTo>
                  <a:cubicBezTo>
                    <a:pt x="6203" y="9593"/>
                    <a:pt x="5555" y="10790"/>
                    <a:pt x="5328" y="10944"/>
                  </a:cubicBezTo>
                  <a:cubicBezTo>
                    <a:pt x="5105" y="11101"/>
                    <a:pt x="5793" y="10915"/>
                    <a:pt x="6755" y="9700"/>
                  </a:cubicBezTo>
                  <a:cubicBezTo>
                    <a:pt x="6755" y="9700"/>
                    <a:pt x="8967" y="8942"/>
                    <a:pt x="9395" y="8363"/>
                  </a:cubicBezTo>
                  <a:cubicBezTo>
                    <a:pt x="9395" y="8363"/>
                    <a:pt x="11153" y="9453"/>
                    <a:pt x="11124" y="9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3" name="Google Shape;4883;p25"/>
            <p:cNvSpPr/>
            <p:nvPr/>
          </p:nvSpPr>
          <p:spPr>
            <a:xfrm>
              <a:off x="5642388" y="4721765"/>
              <a:ext cx="927586" cy="138725"/>
            </a:xfrm>
            <a:custGeom>
              <a:avLst/>
              <a:gdLst/>
              <a:ahLst/>
              <a:cxnLst/>
              <a:rect l="l" t="t" r="r" b="b"/>
              <a:pathLst>
                <a:path w="12029" h="1799" extrusionOk="0">
                  <a:moveTo>
                    <a:pt x="11825" y="0"/>
                  </a:moveTo>
                  <a:cubicBezTo>
                    <a:pt x="10269" y="1167"/>
                    <a:pt x="7391" y="1463"/>
                    <a:pt x="4870" y="1463"/>
                  </a:cubicBezTo>
                  <a:cubicBezTo>
                    <a:pt x="2296" y="1463"/>
                    <a:pt x="94" y="1154"/>
                    <a:pt x="50" y="1148"/>
                  </a:cubicBezTo>
                  <a:lnTo>
                    <a:pt x="1" y="1471"/>
                  </a:lnTo>
                  <a:cubicBezTo>
                    <a:pt x="179" y="1495"/>
                    <a:pt x="2344" y="1799"/>
                    <a:pt x="4879" y="1799"/>
                  </a:cubicBezTo>
                  <a:cubicBezTo>
                    <a:pt x="7446" y="1799"/>
                    <a:pt x="10390" y="1487"/>
                    <a:pt x="12029" y="259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4" name="Google Shape;4884;p25"/>
            <p:cNvSpPr/>
            <p:nvPr/>
          </p:nvSpPr>
          <p:spPr>
            <a:xfrm>
              <a:off x="6086258" y="4629614"/>
              <a:ext cx="292333" cy="191625"/>
            </a:xfrm>
            <a:custGeom>
              <a:avLst/>
              <a:gdLst/>
              <a:ahLst/>
              <a:cxnLst/>
              <a:rect l="l" t="t" r="r" b="b"/>
              <a:pathLst>
                <a:path w="3791" h="2485" extrusionOk="0">
                  <a:moveTo>
                    <a:pt x="835" y="0"/>
                  </a:moveTo>
                  <a:cubicBezTo>
                    <a:pt x="0" y="0"/>
                    <a:pt x="180" y="899"/>
                    <a:pt x="180" y="899"/>
                  </a:cubicBezTo>
                  <a:cubicBezTo>
                    <a:pt x="506" y="2276"/>
                    <a:pt x="2116" y="2485"/>
                    <a:pt x="3063" y="2485"/>
                  </a:cubicBezTo>
                  <a:cubicBezTo>
                    <a:pt x="3475" y="2485"/>
                    <a:pt x="3761" y="2445"/>
                    <a:pt x="3761" y="2445"/>
                  </a:cubicBezTo>
                  <a:cubicBezTo>
                    <a:pt x="3790" y="1500"/>
                    <a:pt x="2811" y="782"/>
                    <a:pt x="2811" y="782"/>
                  </a:cubicBezTo>
                  <a:cubicBezTo>
                    <a:pt x="1845" y="199"/>
                    <a:pt x="1228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5" name="Google Shape;4885;p25"/>
            <p:cNvSpPr/>
            <p:nvPr/>
          </p:nvSpPr>
          <p:spPr>
            <a:xfrm>
              <a:off x="5751119" y="4664855"/>
              <a:ext cx="292102" cy="191779"/>
            </a:xfrm>
            <a:custGeom>
              <a:avLst/>
              <a:gdLst/>
              <a:ahLst/>
              <a:cxnLst/>
              <a:rect l="l" t="t" r="r" b="b"/>
              <a:pathLst>
                <a:path w="3788" h="2487" extrusionOk="0">
                  <a:moveTo>
                    <a:pt x="837" y="0"/>
                  </a:moveTo>
                  <a:cubicBezTo>
                    <a:pt x="0" y="0"/>
                    <a:pt x="181" y="901"/>
                    <a:pt x="181" y="901"/>
                  </a:cubicBezTo>
                  <a:cubicBezTo>
                    <a:pt x="505" y="2278"/>
                    <a:pt x="2121" y="2486"/>
                    <a:pt x="3067" y="2486"/>
                  </a:cubicBezTo>
                  <a:cubicBezTo>
                    <a:pt x="3477" y="2486"/>
                    <a:pt x="3762" y="2447"/>
                    <a:pt x="3762" y="2447"/>
                  </a:cubicBezTo>
                  <a:cubicBezTo>
                    <a:pt x="3788" y="1503"/>
                    <a:pt x="2811" y="782"/>
                    <a:pt x="2811" y="782"/>
                  </a:cubicBezTo>
                  <a:cubicBezTo>
                    <a:pt x="1847" y="199"/>
                    <a:pt x="1230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6" name="Google Shape;4886;p25"/>
            <p:cNvSpPr/>
            <p:nvPr/>
          </p:nvSpPr>
          <p:spPr>
            <a:xfrm>
              <a:off x="5360920" y="4748910"/>
              <a:ext cx="372762" cy="150292"/>
            </a:xfrm>
            <a:custGeom>
              <a:avLst/>
              <a:gdLst/>
              <a:ahLst/>
              <a:cxnLst/>
              <a:rect l="l" t="t" r="r" b="b"/>
              <a:pathLst>
                <a:path w="4834" h="1949" extrusionOk="0">
                  <a:moveTo>
                    <a:pt x="2170" y="1"/>
                  </a:moveTo>
                  <a:cubicBezTo>
                    <a:pt x="0" y="1"/>
                    <a:pt x="916" y="1244"/>
                    <a:pt x="916" y="1244"/>
                  </a:cubicBezTo>
                  <a:cubicBezTo>
                    <a:pt x="1332" y="1771"/>
                    <a:pt x="1897" y="1949"/>
                    <a:pt x="2468" y="1949"/>
                  </a:cubicBezTo>
                  <a:cubicBezTo>
                    <a:pt x="3638" y="1949"/>
                    <a:pt x="4834" y="1206"/>
                    <a:pt x="4834" y="1206"/>
                  </a:cubicBezTo>
                  <a:cubicBezTo>
                    <a:pt x="4453" y="337"/>
                    <a:pt x="3256" y="78"/>
                    <a:pt x="3256" y="78"/>
                  </a:cubicBezTo>
                  <a:cubicBezTo>
                    <a:pt x="2828" y="24"/>
                    <a:pt x="2469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7" name="Google Shape;4887;p25"/>
            <p:cNvSpPr/>
            <p:nvPr/>
          </p:nvSpPr>
          <p:spPr>
            <a:xfrm>
              <a:off x="6116410" y="4815459"/>
              <a:ext cx="265961" cy="226094"/>
            </a:xfrm>
            <a:custGeom>
              <a:avLst/>
              <a:gdLst/>
              <a:ahLst/>
              <a:cxnLst/>
              <a:rect l="l" t="t" r="r" b="b"/>
              <a:pathLst>
                <a:path w="3449" h="2932" extrusionOk="0">
                  <a:moveTo>
                    <a:pt x="3248" y="0"/>
                  </a:moveTo>
                  <a:cubicBezTo>
                    <a:pt x="3248" y="0"/>
                    <a:pt x="106" y="122"/>
                    <a:pt x="10" y="2145"/>
                  </a:cubicBezTo>
                  <a:cubicBezTo>
                    <a:pt x="10" y="2145"/>
                    <a:pt x="1" y="2931"/>
                    <a:pt x="653" y="2931"/>
                  </a:cubicBezTo>
                  <a:cubicBezTo>
                    <a:pt x="1035" y="2931"/>
                    <a:pt x="1645" y="2661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8" name="Google Shape;4888;p25"/>
            <p:cNvSpPr/>
            <p:nvPr/>
          </p:nvSpPr>
          <p:spPr>
            <a:xfrm>
              <a:off x="5780191" y="4839210"/>
              <a:ext cx="265961" cy="225940"/>
            </a:xfrm>
            <a:custGeom>
              <a:avLst/>
              <a:gdLst/>
              <a:ahLst/>
              <a:cxnLst/>
              <a:rect l="l" t="t" r="r" b="b"/>
              <a:pathLst>
                <a:path w="3449" h="2930" extrusionOk="0">
                  <a:moveTo>
                    <a:pt x="3248" y="0"/>
                  </a:moveTo>
                  <a:lnTo>
                    <a:pt x="3248" y="0"/>
                  </a:lnTo>
                  <a:cubicBezTo>
                    <a:pt x="3248" y="0"/>
                    <a:pt x="106" y="119"/>
                    <a:pt x="10" y="2142"/>
                  </a:cubicBezTo>
                  <a:cubicBezTo>
                    <a:pt x="10" y="2142"/>
                    <a:pt x="1" y="2929"/>
                    <a:pt x="654" y="2929"/>
                  </a:cubicBezTo>
                  <a:cubicBezTo>
                    <a:pt x="1036" y="2929"/>
                    <a:pt x="1646" y="2659"/>
                    <a:pt x="2617" y="1802"/>
                  </a:cubicBezTo>
                  <a:cubicBezTo>
                    <a:pt x="2617" y="1802"/>
                    <a:pt x="3449" y="924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89" name="Google Shape;4889;p25"/>
            <p:cNvSpPr/>
            <p:nvPr/>
          </p:nvSpPr>
          <p:spPr>
            <a:xfrm rot="10800000" flipH="1">
              <a:off x="7535630" y="2250286"/>
              <a:ext cx="1222310" cy="1216912"/>
            </a:xfrm>
            <a:custGeom>
              <a:avLst/>
              <a:gdLst/>
              <a:ahLst/>
              <a:cxnLst/>
              <a:rect l="l" t="t" r="r" b="b"/>
              <a:pathLst>
                <a:path w="15851" h="15781" extrusionOk="0">
                  <a:moveTo>
                    <a:pt x="15810" y="12938"/>
                  </a:moveTo>
                  <a:cubicBezTo>
                    <a:pt x="15810" y="12938"/>
                    <a:pt x="13295" y="11871"/>
                    <a:pt x="12109" y="10037"/>
                  </a:cubicBezTo>
                  <a:cubicBezTo>
                    <a:pt x="12109" y="10037"/>
                    <a:pt x="11580" y="9328"/>
                    <a:pt x="12694" y="7352"/>
                  </a:cubicBezTo>
                  <a:cubicBezTo>
                    <a:pt x="12694" y="7352"/>
                    <a:pt x="14522" y="4003"/>
                    <a:pt x="12845" y="1919"/>
                  </a:cubicBezTo>
                  <a:cubicBezTo>
                    <a:pt x="12845" y="1919"/>
                    <a:pt x="12662" y="4706"/>
                    <a:pt x="12025" y="5529"/>
                  </a:cubicBezTo>
                  <a:cubicBezTo>
                    <a:pt x="12025" y="5529"/>
                    <a:pt x="10793" y="8343"/>
                    <a:pt x="11505" y="9529"/>
                  </a:cubicBezTo>
                  <a:lnTo>
                    <a:pt x="10124" y="8421"/>
                  </a:lnTo>
                  <a:cubicBezTo>
                    <a:pt x="10124" y="8421"/>
                    <a:pt x="10897" y="6689"/>
                    <a:pt x="10967" y="4983"/>
                  </a:cubicBezTo>
                  <a:cubicBezTo>
                    <a:pt x="10967" y="4983"/>
                    <a:pt x="11150" y="2718"/>
                    <a:pt x="11833" y="1384"/>
                  </a:cubicBezTo>
                  <a:cubicBezTo>
                    <a:pt x="11833" y="1384"/>
                    <a:pt x="10066" y="3239"/>
                    <a:pt x="9787" y="4613"/>
                  </a:cubicBezTo>
                  <a:cubicBezTo>
                    <a:pt x="9787" y="4613"/>
                    <a:pt x="8848" y="6145"/>
                    <a:pt x="9552" y="7976"/>
                  </a:cubicBezTo>
                  <a:cubicBezTo>
                    <a:pt x="9552" y="7976"/>
                    <a:pt x="8787" y="7302"/>
                    <a:pt x="8215" y="7192"/>
                  </a:cubicBezTo>
                  <a:cubicBezTo>
                    <a:pt x="8215" y="7192"/>
                    <a:pt x="9165" y="5826"/>
                    <a:pt x="8825" y="3739"/>
                  </a:cubicBezTo>
                  <a:cubicBezTo>
                    <a:pt x="8825" y="3739"/>
                    <a:pt x="8674" y="1872"/>
                    <a:pt x="9046" y="730"/>
                  </a:cubicBezTo>
                  <a:cubicBezTo>
                    <a:pt x="9046" y="730"/>
                    <a:pt x="7270" y="2733"/>
                    <a:pt x="7520" y="4637"/>
                  </a:cubicBezTo>
                  <a:cubicBezTo>
                    <a:pt x="7520" y="4637"/>
                    <a:pt x="7627" y="6314"/>
                    <a:pt x="7517" y="6721"/>
                  </a:cubicBezTo>
                  <a:cubicBezTo>
                    <a:pt x="7517" y="6721"/>
                    <a:pt x="6564" y="6041"/>
                    <a:pt x="6430" y="6026"/>
                  </a:cubicBezTo>
                  <a:cubicBezTo>
                    <a:pt x="6296" y="6012"/>
                    <a:pt x="7421" y="4730"/>
                    <a:pt x="6814" y="2800"/>
                  </a:cubicBezTo>
                  <a:cubicBezTo>
                    <a:pt x="6814" y="2800"/>
                    <a:pt x="6784" y="1509"/>
                    <a:pt x="6235" y="1"/>
                  </a:cubicBezTo>
                  <a:cubicBezTo>
                    <a:pt x="6235" y="1"/>
                    <a:pt x="5116" y="4111"/>
                    <a:pt x="6020" y="5808"/>
                  </a:cubicBezTo>
                  <a:lnTo>
                    <a:pt x="5633" y="5695"/>
                  </a:lnTo>
                  <a:cubicBezTo>
                    <a:pt x="5633" y="5695"/>
                    <a:pt x="4773" y="2564"/>
                    <a:pt x="3209" y="1684"/>
                  </a:cubicBezTo>
                  <a:cubicBezTo>
                    <a:pt x="3209" y="1684"/>
                    <a:pt x="3660" y="3718"/>
                    <a:pt x="5282" y="5491"/>
                  </a:cubicBezTo>
                  <a:lnTo>
                    <a:pt x="4276" y="5044"/>
                  </a:lnTo>
                  <a:cubicBezTo>
                    <a:pt x="4276" y="5044"/>
                    <a:pt x="2983" y="2721"/>
                    <a:pt x="518" y="2172"/>
                  </a:cubicBezTo>
                  <a:cubicBezTo>
                    <a:pt x="518" y="2172"/>
                    <a:pt x="1381" y="4239"/>
                    <a:pt x="4224" y="5151"/>
                  </a:cubicBezTo>
                  <a:lnTo>
                    <a:pt x="5029" y="5724"/>
                  </a:lnTo>
                  <a:cubicBezTo>
                    <a:pt x="5029" y="5724"/>
                    <a:pt x="1634" y="4887"/>
                    <a:pt x="0" y="4863"/>
                  </a:cubicBezTo>
                  <a:cubicBezTo>
                    <a:pt x="0" y="4863"/>
                    <a:pt x="2881" y="7081"/>
                    <a:pt x="6090" y="6262"/>
                  </a:cubicBezTo>
                  <a:lnTo>
                    <a:pt x="6886" y="6776"/>
                  </a:lnTo>
                  <a:cubicBezTo>
                    <a:pt x="6886" y="6776"/>
                    <a:pt x="4732" y="6543"/>
                    <a:pt x="2096" y="8058"/>
                  </a:cubicBezTo>
                  <a:cubicBezTo>
                    <a:pt x="2096" y="8058"/>
                    <a:pt x="4375" y="8683"/>
                    <a:pt x="7752" y="7218"/>
                  </a:cubicBezTo>
                  <a:lnTo>
                    <a:pt x="8026" y="7427"/>
                  </a:lnTo>
                  <a:cubicBezTo>
                    <a:pt x="8026" y="7427"/>
                    <a:pt x="6250" y="8145"/>
                    <a:pt x="5474" y="10212"/>
                  </a:cubicBezTo>
                  <a:cubicBezTo>
                    <a:pt x="5474" y="10212"/>
                    <a:pt x="4163" y="11761"/>
                    <a:pt x="3509" y="12209"/>
                  </a:cubicBezTo>
                  <a:cubicBezTo>
                    <a:pt x="3509" y="12209"/>
                    <a:pt x="6407" y="11822"/>
                    <a:pt x="8706" y="7843"/>
                  </a:cubicBezTo>
                  <a:cubicBezTo>
                    <a:pt x="8706" y="7843"/>
                    <a:pt x="9334" y="8366"/>
                    <a:pt x="9470" y="8349"/>
                  </a:cubicBezTo>
                  <a:cubicBezTo>
                    <a:pt x="9607" y="8331"/>
                    <a:pt x="6909" y="10566"/>
                    <a:pt x="7645" y="12482"/>
                  </a:cubicBezTo>
                  <a:cubicBezTo>
                    <a:pt x="7645" y="12482"/>
                    <a:pt x="7973" y="14118"/>
                    <a:pt x="7665" y="14607"/>
                  </a:cubicBezTo>
                  <a:cubicBezTo>
                    <a:pt x="7665" y="14607"/>
                    <a:pt x="8334" y="12101"/>
                    <a:pt x="8874" y="11624"/>
                  </a:cubicBezTo>
                  <a:cubicBezTo>
                    <a:pt x="8959" y="11549"/>
                    <a:pt x="9729" y="10415"/>
                    <a:pt x="10130" y="8863"/>
                  </a:cubicBezTo>
                  <a:cubicBezTo>
                    <a:pt x="10130" y="8863"/>
                    <a:pt x="12516" y="10872"/>
                    <a:pt x="12851" y="11441"/>
                  </a:cubicBezTo>
                  <a:cubicBezTo>
                    <a:pt x="12851" y="11441"/>
                    <a:pt x="10142" y="10930"/>
                    <a:pt x="8813" y="13636"/>
                  </a:cubicBezTo>
                  <a:cubicBezTo>
                    <a:pt x="8813" y="13636"/>
                    <a:pt x="7892" y="15336"/>
                    <a:pt x="7572" y="15560"/>
                  </a:cubicBezTo>
                  <a:cubicBezTo>
                    <a:pt x="7252" y="15781"/>
                    <a:pt x="8232" y="15516"/>
                    <a:pt x="9601" y="13787"/>
                  </a:cubicBezTo>
                  <a:cubicBezTo>
                    <a:pt x="9601" y="13787"/>
                    <a:pt x="12746" y="12711"/>
                    <a:pt x="13354" y="11889"/>
                  </a:cubicBezTo>
                  <a:cubicBezTo>
                    <a:pt x="13354" y="11889"/>
                    <a:pt x="15850" y="13438"/>
                    <a:pt x="15810" y="12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0" name="Google Shape;4890;p25"/>
            <p:cNvSpPr/>
            <p:nvPr/>
          </p:nvSpPr>
          <p:spPr>
            <a:xfrm rot="10800000" flipH="1">
              <a:off x="6717060" y="397618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6" y="11482"/>
                    <a:pt x="3087" y="9694"/>
                  </a:cubicBezTo>
                  <a:cubicBezTo>
                    <a:pt x="3087" y="9694"/>
                    <a:pt x="3442" y="8994"/>
                    <a:pt x="2148" y="7398"/>
                  </a:cubicBezTo>
                  <a:cubicBezTo>
                    <a:pt x="2148" y="7398"/>
                    <a:pt x="0" y="4692"/>
                    <a:pt x="1157" y="2616"/>
                  </a:cubicBezTo>
                  <a:cubicBezTo>
                    <a:pt x="1157" y="2616"/>
                    <a:pt x="1762" y="5055"/>
                    <a:pt x="2451" y="5694"/>
                  </a:cubicBezTo>
                  <a:cubicBezTo>
                    <a:pt x="2451" y="5694"/>
                    <a:pt x="3985" y="8011"/>
                    <a:pt x="3541" y="9159"/>
                  </a:cubicBezTo>
                  <a:lnTo>
                    <a:pt x="4587" y="7988"/>
                  </a:lnTo>
                  <a:cubicBezTo>
                    <a:pt x="4587" y="7988"/>
                    <a:pt x="3631" y="6564"/>
                    <a:pt x="3299" y="5064"/>
                  </a:cubicBezTo>
                  <a:cubicBezTo>
                    <a:pt x="3299" y="5064"/>
                    <a:pt x="2782" y="3087"/>
                    <a:pt x="1968" y="2000"/>
                  </a:cubicBezTo>
                  <a:cubicBezTo>
                    <a:pt x="1968" y="2000"/>
                    <a:pt x="3823" y="3395"/>
                    <a:pt x="4285" y="4573"/>
                  </a:cubicBezTo>
                  <a:cubicBezTo>
                    <a:pt x="4285" y="4573"/>
                    <a:pt x="5360" y="5796"/>
                    <a:pt x="5026" y="7514"/>
                  </a:cubicBezTo>
                  <a:cubicBezTo>
                    <a:pt x="5026" y="7514"/>
                    <a:pt x="5596" y="6814"/>
                    <a:pt x="6084" y="6636"/>
                  </a:cubicBezTo>
                  <a:cubicBezTo>
                    <a:pt x="6084" y="6636"/>
                    <a:pt x="5029" y="5561"/>
                    <a:pt x="5000" y="3666"/>
                  </a:cubicBezTo>
                  <a:cubicBezTo>
                    <a:pt x="5000" y="3666"/>
                    <a:pt x="4840" y="1994"/>
                    <a:pt x="4331" y="1035"/>
                  </a:cubicBezTo>
                  <a:cubicBezTo>
                    <a:pt x="4331" y="1035"/>
                    <a:pt x="6218" y="2561"/>
                    <a:pt x="6296" y="4279"/>
                  </a:cubicBezTo>
                  <a:cubicBezTo>
                    <a:pt x="6296" y="4279"/>
                    <a:pt x="6468" y="5779"/>
                    <a:pt x="6627" y="6122"/>
                  </a:cubicBezTo>
                  <a:cubicBezTo>
                    <a:pt x="6627" y="6122"/>
                    <a:pt x="7363" y="5389"/>
                    <a:pt x="7479" y="5357"/>
                  </a:cubicBezTo>
                  <a:cubicBezTo>
                    <a:pt x="7598" y="5322"/>
                    <a:pt x="6398" y="4346"/>
                    <a:pt x="6630" y="2555"/>
                  </a:cubicBezTo>
                  <a:cubicBezTo>
                    <a:pt x="6630" y="2555"/>
                    <a:pt x="6453" y="1410"/>
                    <a:pt x="6703" y="0"/>
                  </a:cubicBezTo>
                  <a:cubicBezTo>
                    <a:pt x="6703" y="0"/>
                    <a:pt x="8339" y="3480"/>
                    <a:pt x="7808" y="5107"/>
                  </a:cubicBezTo>
                  <a:lnTo>
                    <a:pt x="8133" y="4950"/>
                  </a:lnTo>
                  <a:cubicBezTo>
                    <a:pt x="8133" y="4950"/>
                    <a:pt x="8400" y="2064"/>
                    <a:pt x="9645" y="1067"/>
                  </a:cubicBezTo>
                  <a:cubicBezTo>
                    <a:pt x="9645" y="1067"/>
                    <a:pt x="9566" y="2930"/>
                    <a:pt x="8412" y="4724"/>
                  </a:cubicBezTo>
                  <a:lnTo>
                    <a:pt x="9232" y="4186"/>
                  </a:lnTo>
                  <a:cubicBezTo>
                    <a:pt x="9232" y="4186"/>
                    <a:pt x="10011" y="1954"/>
                    <a:pt x="12104" y="1125"/>
                  </a:cubicBezTo>
                  <a:cubicBezTo>
                    <a:pt x="12104" y="1125"/>
                    <a:pt x="11665" y="3076"/>
                    <a:pt x="9293" y="4276"/>
                  </a:cubicBezTo>
                  <a:lnTo>
                    <a:pt x="8674" y="4895"/>
                  </a:lnTo>
                  <a:cubicBezTo>
                    <a:pt x="8674" y="4895"/>
                    <a:pt x="11543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4" y="6084"/>
                  </a:lnTo>
                  <a:cubicBezTo>
                    <a:pt x="7194" y="6084"/>
                    <a:pt x="9063" y="5578"/>
                    <a:pt x="11633" y="6552"/>
                  </a:cubicBezTo>
                  <a:cubicBezTo>
                    <a:pt x="11633" y="6552"/>
                    <a:pt x="9717" y="7421"/>
                    <a:pt x="6497" y="6596"/>
                  </a:cubicBezTo>
                  <a:lnTo>
                    <a:pt x="6287" y="6819"/>
                  </a:lnTo>
                  <a:cubicBezTo>
                    <a:pt x="6287" y="6819"/>
                    <a:pt x="7973" y="7206"/>
                    <a:pt x="8985" y="8930"/>
                  </a:cubicBezTo>
                  <a:cubicBezTo>
                    <a:pt x="8985" y="8930"/>
                    <a:pt x="10389" y="10116"/>
                    <a:pt x="11037" y="10421"/>
                  </a:cubicBezTo>
                  <a:cubicBezTo>
                    <a:pt x="11037" y="10421"/>
                    <a:pt x="8412" y="10482"/>
                    <a:pt x="5753" y="7282"/>
                  </a:cubicBezTo>
                  <a:cubicBezTo>
                    <a:pt x="5753" y="7282"/>
                    <a:pt x="5279" y="7828"/>
                    <a:pt x="5154" y="7834"/>
                  </a:cubicBezTo>
                  <a:cubicBezTo>
                    <a:pt x="5032" y="7840"/>
                    <a:pt x="7770" y="9441"/>
                    <a:pt x="7421" y="11238"/>
                  </a:cubicBezTo>
                  <a:cubicBezTo>
                    <a:pt x="7421" y="11238"/>
                    <a:pt x="7389" y="12729"/>
                    <a:pt x="7738" y="13121"/>
                  </a:cubicBezTo>
                  <a:cubicBezTo>
                    <a:pt x="7738" y="13121"/>
                    <a:pt x="6752" y="10996"/>
                    <a:pt x="6197" y="10647"/>
                  </a:cubicBezTo>
                  <a:cubicBezTo>
                    <a:pt x="6113" y="10595"/>
                    <a:pt x="5253" y="9700"/>
                    <a:pt x="4654" y="8380"/>
                  </a:cubicBezTo>
                  <a:cubicBezTo>
                    <a:pt x="4654" y="8380"/>
                    <a:pt x="2858" y="10490"/>
                    <a:pt x="2651" y="11040"/>
                  </a:cubicBezTo>
                  <a:cubicBezTo>
                    <a:pt x="2651" y="11040"/>
                    <a:pt x="4968" y="10211"/>
                    <a:pt x="6569" y="12421"/>
                  </a:cubicBezTo>
                  <a:cubicBezTo>
                    <a:pt x="6569" y="12421"/>
                    <a:pt x="7653" y="13798"/>
                    <a:pt x="7970" y="13949"/>
                  </a:cubicBezTo>
                  <a:cubicBezTo>
                    <a:pt x="8287" y="14101"/>
                    <a:pt x="7380" y="14005"/>
                    <a:pt x="5895" y="12665"/>
                  </a:cubicBezTo>
                  <a:cubicBezTo>
                    <a:pt x="5895" y="12665"/>
                    <a:pt x="2945" y="12150"/>
                    <a:pt x="2279" y="11505"/>
                  </a:cubicBezTo>
                  <a:cubicBezTo>
                    <a:pt x="2279" y="11505"/>
                    <a:pt x="314" y="13226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1" name="Google Shape;4891;p25"/>
            <p:cNvSpPr/>
            <p:nvPr/>
          </p:nvSpPr>
          <p:spPr>
            <a:xfrm rot="10800000" flipH="1">
              <a:off x="6784304" y="678996"/>
              <a:ext cx="1246061" cy="903142"/>
            </a:xfrm>
            <a:custGeom>
              <a:avLst/>
              <a:gdLst/>
              <a:ahLst/>
              <a:cxnLst/>
              <a:rect l="l" t="t" r="r" b="b"/>
              <a:pathLst>
                <a:path w="16159" h="11712" extrusionOk="0">
                  <a:moveTo>
                    <a:pt x="430" y="3032"/>
                  </a:moveTo>
                  <a:cubicBezTo>
                    <a:pt x="430" y="3032"/>
                    <a:pt x="2433" y="4398"/>
                    <a:pt x="4482" y="4451"/>
                  </a:cubicBezTo>
                  <a:cubicBezTo>
                    <a:pt x="4482" y="4451"/>
                    <a:pt x="5305" y="4523"/>
                    <a:pt x="6450" y="2829"/>
                  </a:cubicBezTo>
                  <a:cubicBezTo>
                    <a:pt x="6450" y="2829"/>
                    <a:pt x="8409" y="1"/>
                    <a:pt x="10883" y="303"/>
                  </a:cubicBezTo>
                  <a:cubicBezTo>
                    <a:pt x="10883" y="303"/>
                    <a:pt x="8656" y="1678"/>
                    <a:pt x="8255" y="2506"/>
                  </a:cubicBezTo>
                  <a:cubicBezTo>
                    <a:pt x="8255" y="2506"/>
                    <a:pt x="6470" y="4660"/>
                    <a:pt x="5174" y="4666"/>
                  </a:cubicBezTo>
                  <a:lnTo>
                    <a:pt x="6703" y="5186"/>
                  </a:lnTo>
                  <a:cubicBezTo>
                    <a:pt x="6703" y="5186"/>
                    <a:pt x="7796" y="3849"/>
                    <a:pt x="9179" y="3038"/>
                  </a:cubicBezTo>
                  <a:cubicBezTo>
                    <a:pt x="9179" y="3038"/>
                    <a:pt x="10976" y="1899"/>
                    <a:pt x="11778" y="806"/>
                  </a:cubicBezTo>
                  <a:cubicBezTo>
                    <a:pt x="11778" y="806"/>
                    <a:pt x="11025" y="2922"/>
                    <a:pt x="10011" y="3739"/>
                  </a:cubicBezTo>
                  <a:cubicBezTo>
                    <a:pt x="10011" y="3739"/>
                    <a:pt x="9159" y="5108"/>
                    <a:pt x="7328" y="5407"/>
                  </a:cubicBezTo>
                  <a:cubicBezTo>
                    <a:pt x="7328" y="5407"/>
                    <a:pt x="8226" y="5669"/>
                    <a:pt x="8572" y="6038"/>
                  </a:cubicBezTo>
                  <a:cubicBezTo>
                    <a:pt x="8572" y="6038"/>
                    <a:pt x="9281" y="4736"/>
                    <a:pt x="11165" y="4053"/>
                  </a:cubicBezTo>
                  <a:cubicBezTo>
                    <a:pt x="11165" y="4053"/>
                    <a:pt x="12778" y="3335"/>
                    <a:pt x="13560" y="2556"/>
                  </a:cubicBezTo>
                  <a:cubicBezTo>
                    <a:pt x="13560" y="2556"/>
                    <a:pt x="12688" y="4747"/>
                    <a:pt x="10999" y="5410"/>
                  </a:cubicBezTo>
                  <a:cubicBezTo>
                    <a:pt x="10999" y="5410"/>
                    <a:pt x="9560" y="6078"/>
                    <a:pt x="9275" y="6337"/>
                  </a:cubicBezTo>
                  <a:cubicBezTo>
                    <a:pt x="9275" y="6337"/>
                    <a:pt x="10261" y="6732"/>
                    <a:pt x="10333" y="6825"/>
                  </a:cubicBezTo>
                  <a:cubicBezTo>
                    <a:pt x="10406" y="6918"/>
                    <a:pt x="10967" y="5523"/>
                    <a:pt x="12839" y="5108"/>
                  </a:cubicBezTo>
                  <a:cubicBezTo>
                    <a:pt x="12839" y="5108"/>
                    <a:pt x="13920" y="4555"/>
                    <a:pt x="15414" y="4288"/>
                  </a:cubicBezTo>
                  <a:cubicBezTo>
                    <a:pt x="15414" y="4288"/>
                    <a:pt x="12505" y="6933"/>
                    <a:pt x="10697" y="7029"/>
                  </a:cubicBezTo>
                  <a:lnTo>
                    <a:pt x="10964" y="7261"/>
                  </a:lnTo>
                  <a:cubicBezTo>
                    <a:pt x="10964" y="7261"/>
                    <a:pt x="13941" y="6497"/>
                    <a:pt x="15368" y="7253"/>
                  </a:cubicBezTo>
                  <a:cubicBezTo>
                    <a:pt x="15368" y="7253"/>
                    <a:pt x="13478" y="7825"/>
                    <a:pt x="11290" y="7427"/>
                  </a:cubicBezTo>
                  <a:lnTo>
                    <a:pt x="12106" y="7965"/>
                  </a:lnTo>
                  <a:cubicBezTo>
                    <a:pt x="12106" y="7965"/>
                    <a:pt x="14606" y="7881"/>
                    <a:pt x="16158" y="9441"/>
                  </a:cubicBezTo>
                  <a:cubicBezTo>
                    <a:pt x="16158" y="9441"/>
                    <a:pt x="14060" y="9726"/>
                    <a:pt x="12043" y="8049"/>
                  </a:cubicBezTo>
                  <a:lnTo>
                    <a:pt x="11208" y="7718"/>
                  </a:lnTo>
                  <a:cubicBezTo>
                    <a:pt x="11208" y="7718"/>
                    <a:pt x="13409" y="9828"/>
                    <a:pt x="14156" y="11014"/>
                  </a:cubicBezTo>
                  <a:cubicBezTo>
                    <a:pt x="14156" y="11014"/>
                    <a:pt x="11037" y="9892"/>
                    <a:pt x="10290" y="7177"/>
                  </a:cubicBezTo>
                  <a:lnTo>
                    <a:pt x="9508" y="6823"/>
                  </a:lnTo>
                  <a:cubicBezTo>
                    <a:pt x="9508" y="6823"/>
                    <a:pt x="10659" y="8296"/>
                    <a:pt x="10575" y="10901"/>
                  </a:cubicBezTo>
                  <a:cubicBezTo>
                    <a:pt x="10575" y="10901"/>
                    <a:pt x="9046" y="9511"/>
                    <a:pt x="8758" y="6387"/>
                  </a:cubicBezTo>
                  <a:lnTo>
                    <a:pt x="8462" y="6279"/>
                  </a:lnTo>
                  <a:cubicBezTo>
                    <a:pt x="8462" y="6279"/>
                    <a:pt x="8656" y="7898"/>
                    <a:pt x="7287" y="9386"/>
                  </a:cubicBezTo>
                  <a:cubicBezTo>
                    <a:pt x="7287" y="9386"/>
                    <a:pt x="6587" y="11034"/>
                    <a:pt x="6508" y="11712"/>
                  </a:cubicBezTo>
                  <a:cubicBezTo>
                    <a:pt x="6508" y="11712"/>
                    <a:pt x="5537" y="9418"/>
                    <a:pt x="7813" y="5968"/>
                  </a:cubicBezTo>
                  <a:cubicBezTo>
                    <a:pt x="7813" y="5968"/>
                    <a:pt x="7104" y="5738"/>
                    <a:pt x="7055" y="5631"/>
                  </a:cubicBezTo>
                  <a:cubicBezTo>
                    <a:pt x="7008" y="5523"/>
                    <a:pt x="6354" y="8491"/>
                    <a:pt x="4442" y="8805"/>
                  </a:cubicBezTo>
                  <a:cubicBezTo>
                    <a:pt x="4442" y="8805"/>
                    <a:pt x="2939" y="9293"/>
                    <a:pt x="2671" y="9735"/>
                  </a:cubicBezTo>
                  <a:cubicBezTo>
                    <a:pt x="2671" y="9735"/>
                    <a:pt x="4450" y="8133"/>
                    <a:pt x="4607" y="7523"/>
                  </a:cubicBezTo>
                  <a:cubicBezTo>
                    <a:pt x="4631" y="7430"/>
                    <a:pt x="5229" y="6363"/>
                    <a:pt x="6337" y="5378"/>
                  </a:cubicBezTo>
                  <a:cubicBezTo>
                    <a:pt x="6337" y="5378"/>
                    <a:pt x="3607" y="4523"/>
                    <a:pt x="2988" y="4532"/>
                  </a:cubicBezTo>
                  <a:cubicBezTo>
                    <a:pt x="2988" y="4532"/>
                    <a:pt x="4616" y="6288"/>
                    <a:pt x="2962" y="8465"/>
                  </a:cubicBezTo>
                  <a:cubicBezTo>
                    <a:pt x="2962" y="8465"/>
                    <a:pt x="1965" y="9895"/>
                    <a:pt x="1922" y="10226"/>
                  </a:cubicBezTo>
                  <a:cubicBezTo>
                    <a:pt x="1881" y="10561"/>
                    <a:pt x="1663" y="9726"/>
                    <a:pt x="2488" y="7953"/>
                  </a:cubicBezTo>
                  <a:cubicBezTo>
                    <a:pt x="2488" y="7953"/>
                    <a:pt x="1983" y="5174"/>
                    <a:pt x="2395" y="4364"/>
                  </a:cubicBezTo>
                  <a:cubicBezTo>
                    <a:pt x="2395" y="4364"/>
                    <a:pt x="0" y="3224"/>
                    <a:pt x="433" y="3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2" name="Google Shape;4892;p25"/>
            <p:cNvSpPr/>
            <p:nvPr/>
          </p:nvSpPr>
          <p:spPr>
            <a:xfrm rot="10800000" flipH="1">
              <a:off x="7749700" y="1473806"/>
              <a:ext cx="716606" cy="580580"/>
            </a:xfrm>
            <a:custGeom>
              <a:avLst/>
              <a:gdLst/>
              <a:ahLst/>
              <a:cxnLst/>
              <a:rect l="l" t="t" r="r" b="b"/>
              <a:pathLst>
                <a:path w="9293" h="7529" extrusionOk="0">
                  <a:moveTo>
                    <a:pt x="282" y="0"/>
                  </a:moveTo>
                  <a:lnTo>
                    <a:pt x="0" y="189"/>
                  </a:lnTo>
                  <a:cubicBezTo>
                    <a:pt x="207" y="468"/>
                    <a:pt x="5107" y="7002"/>
                    <a:pt x="9235" y="7529"/>
                  </a:cubicBezTo>
                  <a:lnTo>
                    <a:pt x="9293" y="7212"/>
                  </a:lnTo>
                  <a:cubicBezTo>
                    <a:pt x="5308" y="6703"/>
                    <a:pt x="332" y="67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3" name="Google Shape;4893;p25"/>
            <p:cNvSpPr/>
            <p:nvPr/>
          </p:nvSpPr>
          <p:spPr>
            <a:xfrm rot="10800000" flipH="1">
              <a:off x="8078053" y="1552456"/>
              <a:ext cx="248842" cy="300122"/>
            </a:xfrm>
            <a:custGeom>
              <a:avLst/>
              <a:gdLst/>
              <a:ahLst/>
              <a:cxnLst/>
              <a:rect l="l" t="t" r="r" b="b"/>
              <a:pathLst>
                <a:path w="3227" h="3892" extrusionOk="0">
                  <a:moveTo>
                    <a:pt x="1878" y="0"/>
                  </a:moveTo>
                  <a:cubicBezTo>
                    <a:pt x="1495" y="0"/>
                    <a:pt x="1198" y="389"/>
                    <a:pt x="1198" y="389"/>
                  </a:cubicBezTo>
                  <a:cubicBezTo>
                    <a:pt x="0" y="2069"/>
                    <a:pt x="2480" y="3891"/>
                    <a:pt x="2480" y="3891"/>
                  </a:cubicBezTo>
                  <a:cubicBezTo>
                    <a:pt x="3227" y="3258"/>
                    <a:pt x="3102" y="2095"/>
                    <a:pt x="3102" y="2095"/>
                  </a:cubicBezTo>
                  <a:cubicBezTo>
                    <a:pt x="2758" y="414"/>
                    <a:pt x="2272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4" name="Google Shape;4894;p25"/>
            <p:cNvSpPr/>
            <p:nvPr/>
          </p:nvSpPr>
          <p:spPr>
            <a:xfrm rot="10800000" flipH="1">
              <a:off x="7820953" y="1755961"/>
              <a:ext cx="247300" cy="300276"/>
            </a:xfrm>
            <a:custGeom>
              <a:avLst/>
              <a:gdLst/>
              <a:ahLst/>
              <a:cxnLst/>
              <a:rect l="l" t="t" r="r" b="b"/>
              <a:pathLst>
                <a:path w="3207" h="3894" extrusionOk="0">
                  <a:moveTo>
                    <a:pt x="1861" y="1"/>
                  </a:moveTo>
                  <a:cubicBezTo>
                    <a:pt x="1478" y="1"/>
                    <a:pt x="1181" y="391"/>
                    <a:pt x="1181" y="391"/>
                  </a:cubicBezTo>
                  <a:cubicBezTo>
                    <a:pt x="0" y="2043"/>
                    <a:pt x="2391" y="3840"/>
                    <a:pt x="2461" y="3892"/>
                  </a:cubicBezTo>
                  <a:lnTo>
                    <a:pt x="2461" y="3892"/>
                  </a:lnTo>
                  <a:cubicBezTo>
                    <a:pt x="3206" y="3258"/>
                    <a:pt x="3084" y="2097"/>
                    <a:pt x="3084" y="2097"/>
                  </a:cubicBezTo>
                  <a:cubicBezTo>
                    <a:pt x="2741" y="415"/>
                    <a:pt x="2255" y="1"/>
                    <a:pt x="1861" y="1"/>
                  </a:cubicBezTo>
                  <a:close/>
                  <a:moveTo>
                    <a:pt x="2461" y="3892"/>
                  </a:moveTo>
                  <a:cubicBezTo>
                    <a:pt x="2460" y="3892"/>
                    <a:pt x="2460" y="3893"/>
                    <a:pt x="2460" y="3893"/>
                  </a:cubicBezTo>
                  <a:lnTo>
                    <a:pt x="2462" y="3893"/>
                  </a:lnTo>
                  <a:cubicBezTo>
                    <a:pt x="2462" y="3893"/>
                    <a:pt x="2462" y="3893"/>
                    <a:pt x="2461" y="3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5" name="Google Shape;4895;p25"/>
            <p:cNvSpPr/>
            <p:nvPr/>
          </p:nvSpPr>
          <p:spPr>
            <a:xfrm rot="10800000" flipH="1">
              <a:off x="7568558" y="1973191"/>
              <a:ext cx="270434" cy="254471"/>
            </a:xfrm>
            <a:custGeom>
              <a:avLst/>
              <a:gdLst/>
              <a:ahLst/>
              <a:cxnLst/>
              <a:rect l="l" t="t" r="r" b="b"/>
              <a:pathLst>
                <a:path w="3507" h="3300" extrusionOk="0">
                  <a:moveTo>
                    <a:pt x="1051" y="1"/>
                  </a:moveTo>
                  <a:cubicBezTo>
                    <a:pt x="509" y="1"/>
                    <a:pt x="364" y="660"/>
                    <a:pt x="364" y="660"/>
                  </a:cubicBezTo>
                  <a:cubicBezTo>
                    <a:pt x="1" y="2631"/>
                    <a:pt x="3096" y="3299"/>
                    <a:pt x="3096" y="3299"/>
                  </a:cubicBezTo>
                  <a:cubicBezTo>
                    <a:pt x="3506" y="2439"/>
                    <a:pt x="2878" y="1448"/>
                    <a:pt x="2878" y="1448"/>
                  </a:cubicBezTo>
                  <a:cubicBezTo>
                    <a:pt x="2013" y="329"/>
                    <a:pt x="1433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6" name="Google Shape;4896;p25"/>
            <p:cNvSpPr/>
            <p:nvPr/>
          </p:nvSpPr>
          <p:spPr>
            <a:xfrm rot="10800000" flipH="1">
              <a:off x="7846247" y="1498010"/>
              <a:ext cx="418567" cy="153145"/>
            </a:xfrm>
            <a:custGeom>
              <a:avLst/>
              <a:gdLst/>
              <a:ahLst/>
              <a:cxnLst/>
              <a:rect l="l" t="t" r="r" b="b"/>
              <a:pathLst>
                <a:path w="5428" h="1986" extrusionOk="0">
                  <a:moveTo>
                    <a:pt x="2808" y="1"/>
                  </a:moveTo>
                  <a:cubicBezTo>
                    <a:pt x="2376" y="1"/>
                    <a:pt x="1940" y="124"/>
                    <a:pt x="1542" y="451"/>
                  </a:cubicBezTo>
                  <a:cubicBezTo>
                    <a:pt x="1542" y="451"/>
                    <a:pt x="1" y="1797"/>
                    <a:pt x="3605" y="1986"/>
                  </a:cubicBezTo>
                  <a:cubicBezTo>
                    <a:pt x="3605" y="1986"/>
                    <a:pt x="4855" y="1945"/>
                    <a:pt x="5428" y="1172"/>
                  </a:cubicBezTo>
                  <a:cubicBezTo>
                    <a:pt x="5428" y="1172"/>
                    <a:pt x="4139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7" name="Google Shape;4897;p25"/>
            <p:cNvSpPr/>
            <p:nvPr/>
          </p:nvSpPr>
          <p:spPr>
            <a:xfrm rot="10800000" flipH="1">
              <a:off x="7596165" y="1710228"/>
              <a:ext cx="418490" cy="153300"/>
            </a:xfrm>
            <a:custGeom>
              <a:avLst/>
              <a:gdLst/>
              <a:ahLst/>
              <a:cxnLst/>
              <a:rect l="l" t="t" r="r" b="b"/>
              <a:pathLst>
                <a:path w="5427" h="1988" extrusionOk="0">
                  <a:moveTo>
                    <a:pt x="5427" y="1170"/>
                  </a:moveTo>
                  <a:cubicBezTo>
                    <a:pt x="5426" y="1171"/>
                    <a:pt x="5426" y="1171"/>
                    <a:pt x="5426" y="1172"/>
                  </a:cubicBezTo>
                  <a:lnTo>
                    <a:pt x="5426" y="1172"/>
                  </a:lnTo>
                  <a:cubicBezTo>
                    <a:pt x="5426" y="1173"/>
                    <a:pt x="5427" y="1173"/>
                    <a:pt x="5427" y="1173"/>
                  </a:cubicBezTo>
                  <a:lnTo>
                    <a:pt x="5427" y="1170"/>
                  </a:lnTo>
                  <a:close/>
                  <a:moveTo>
                    <a:pt x="2804" y="1"/>
                  </a:moveTo>
                  <a:cubicBezTo>
                    <a:pt x="2373" y="1"/>
                    <a:pt x="1937" y="124"/>
                    <a:pt x="1541" y="449"/>
                  </a:cubicBezTo>
                  <a:cubicBezTo>
                    <a:pt x="1541" y="449"/>
                    <a:pt x="0" y="1798"/>
                    <a:pt x="3604" y="1987"/>
                  </a:cubicBezTo>
                  <a:cubicBezTo>
                    <a:pt x="3604" y="1987"/>
                    <a:pt x="4849" y="1946"/>
                    <a:pt x="5426" y="1172"/>
                  </a:cubicBezTo>
                  <a:lnTo>
                    <a:pt x="5426" y="1172"/>
                  </a:lnTo>
                  <a:cubicBezTo>
                    <a:pt x="5380" y="1131"/>
                    <a:pt x="4111" y="1"/>
                    <a:pt x="2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8" name="Google Shape;4898;p25"/>
            <p:cNvSpPr/>
            <p:nvPr/>
          </p:nvSpPr>
          <p:spPr>
            <a:xfrm rot="10800000" flipH="1">
              <a:off x="6736339" y="1732691"/>
              <a:ext cx="685453" cy="1061608"/>
            </a:xfrm>
            <a:custGeom>
              <a:avLst/>
              <a:gdLst/>
              <a:ahLst/>
              <a:cxnLst/>
              <a:rect l="l" t="t" r="r" b="b"/>
              <a:pathLst>
                <a:path w="8889" h="13767" extrusionOk="0">
                  <a:moveTo>
                    <a:pt x="8293" y="0"/>
                  </a:moveTo>
                  <a:cubicBezTo>
                    <a:pt x="8293" y="1"/>
                    <a:pt x="6290" y="1445"/>
                    <a:pt x="6613" y="3759"/>
                  </a:cubicBezTo>
                  <a:cubicBezTo>
                    <a:pt x="6613" y="3759"/>
                    <a:pt x="4953" y="7026"/>
                    <a:pt x="5407" y="8988"/>
                  </a:cubicBezTo>
                  <a:lnTo>
                    <a:pt x="4290" y="7872"/>
                  </a:lnTo>
                  <a:cubicBezTo>
                    <a:pt x="4290" y="7872"/>
                    <a:pt x="4151" y="6901"/>
                    <a:pt x="4366" y="5904"/>
                  </a:cubicBezTo>
                  <a:cubicBezTo>
                    <a:pt x="4366" y="5904"/>
                    <a:pt x="4625" y="4453"/>
                    <a:pt x="3817" y="3660"/>
                  </a:cubicBezTo>
                  <a:cubicBezTo>
                    <a:pt x="3817" y="3660"/>
                    <a:pt x="2648" y="4796"/>
                    <a:pt x="3767" y="7401"/>
                  </a:cubicBezTo>
                  <a:cubicBezTo>
                    <a:pt x="3767" y="7401"/>
                    <a:pt x="2294" y="5421"/>
                    <a:pt x="2172" y="3756"/>
                  </a:cubicBezTo>
                  <a:cubicBezTo>
                    <a:pt x="2172" y="3756"/>
                    <a:pt x="1994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62"/>
                    <a:pt x="1968" y="4605"/>
                  </a:cubicBezTo>
                  <a:lnTo>
                    <a:pt x="2279" y="5468"/>
                  </a:lnTo>
                  <a:cubicBezTo>
                    <a:pt x="2279" y="5468"/>
                    <a:pt x="1564" y="4544"/>
                    <a:pt x="268" y="4544"/>
                  </a:cubicBezTo>
                  <a:cubicBezTo>
                    <a:pt x="187" y="4544"/>
                    <a:pt x="103" y="4547"/>
                    <a:pt x="18" y="4555"/>
                  </a:cubicBezTo>
                  <a:cubicBezTo>
                    <a:pt x="18" y="4555"/>
                    <a:pt x="0" y="6165"/>
                    <a:pt x="3078" y="6968"/>
                  </a:cubicBezTo>
                  <a:cubicBezTo>
                    <a:pt x="3078" y="6968"/>
                    <a:pt x="5997" y="10214"/>
                    <a:pt x="6101" y="10674"/>
                  </a:cubicBezTo>
                  <a:cubicBezTo>
                    <a:pt x="6101" y="10674"/>
                    <a:pt x="5787" y="10432"/>
                    <a:pt x="5407" y="10424"/>
                  </a:cubicBezTo>
                  <a:cubicBezTo>
                    <a:pt x="5407" y="10424"/>
                    <a:pt x="4883" y="9502"/>
                    <a:pt x="3788" y="9377"/>
                  </a:cubicBezTo>
                  <a:cubicBezTo>
                    <a:pt x="3788" y="9377"/>
                    <a:pt x="2663" y="9229"/>
                    <a:pt x="2538" y="9107"/>
                  </a:cubicBezTo>
                  <a:cubicBezTo>
                    <a:pt x="2534" y="9103"/>
                    <a:pt x="2530" y="9101"/>
                    <a:pt x="2527" y="9101"/>
                  </a:cubicBezTo>
                  <a:cubicBezTo>
                    <a:pt x="2437" y="9101"/>
                    <a:pt x="2785" y="10807"/>
                    <a:pt x="5662" y="10889"/>
                  </a:cubicBezTo>
                  <a:cubicBezTo>
                    <a:pt x="5662" y="10889"/>
                    <a:pt x="6729" y="11392"/>
                    <a:pt x="7685" y="13766"/>
                  </a:cubicBezTo>
                  <a:cubicBezTo>
                    <a:pt x="7685" y="13766"/>
                    <a:pt x="7066" y="10938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7" y="6985"/>
                    <a:pt x="8889" y="4756"/>
                  </a:cubicBezTo>
                  <a:lnTo>
                    <a:pt x="8889" y="4756"/>
                  </a:lnTo>
                  <a:cubicBezTo>
                    <a:pt x="8889" y="4756"/>
                    <a:pt x="7005" y="4756"/>
                    <a:pt x="5912" y="6633"/>
                  </a:cubicBezTo>
                  <a:cubicBezTo>
                    <a:pt x="5912" y="6633"/>
                    <a:pt x="6686" y="4270"/>
                    <a:pt x="6863" y="4061"/>
                  </a:cubicBezTo>
                  <a:cubicBezTo>
                    <a:pt x="6863" y="4061"/>
                    <a:pt x="8464" y="3009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99" name="Google Shape;4899;p25"/>
            <p:cNvSpPr/>
            <p:nvPr/>
          </p:nvSpPr>
          <p:spPr>
            <a:xfrm rot="10800000" flipH="1">
              <a:off x="8527013" y="1386826"/>
              <a:ext cx="650058" cy="762180"/>
            </a:xfrm>
            <a:custGeom>
              <a:avLst/>
              <a:gdLst/>
              <a:ahLst/>
              <a:cxnLst/>
              <a:rect l="l" t="t" r="r" b="b"/>
              <a:pathLst>
                <a:path w="8430" h="9884" extrusionOk="0">
                  <a:moveTo>
                    <a:pt x="8270" y="9883"/>
                  </a:moveTo>
                  <a:cubicBezTo>
                    <a:pt x="8270" y="9883"/>
                    <a:pt x="8430" y="8099"/>
                    <a:pt x="7523" y="7308"/>
                  </a:cubicBezTo>
                  <a:cubicBezTo>
                    <a:pt x="7523" y="7308"/>
                    <a:pt x="7218" y="8061"/>
                    <a:pt x="7389" y="8538"/>
                  </a:cubicBezTo>
                  <a:lnTo>
                    <a:pt x="6982" y="8168"/>
                  </a:lnTo>
                  <a:cubicBezTo>
                    <a:pt x="6982" y="8168"/>
                    <a:pt x="7343" y="6116"/>
                    <a:pt x="6825" y="5494"/>
                  </a:cubicBezTo>
                  <a:cubicBezTo>
                    <a:pt x="6825" y="5494"/>
                    <a:pt x="6038" y="6326"/>
                    <a:pt x="6282" y="6857"/>
                  </a:cubicBezTo>
                  <a:cubicBezTo>
                    <a:pt x="6282" y="6857"/>
                    <a:pt x="5346" y="5329"/>
                    <a:pt x="5241" y="4773"/>
                  </a:cubicBezTo>
                  <a:cubicBezTo>
                    <a:pt x="5241" y="4773"/>
                    <a:pt x="4916" y="3808"/>
                    <a:pt x="5991" y="3605"/>
                  </a:cubicBezTo>
                  <a:cubicBezTo>
                    <a:pt x="5991" y="3605"/>
                    <a:pt x="7814" y="3032"/>
                    <a:pt x="7825" y="1707"/>
                  </a:cubicBezTo>
                  <a:cubicBezTo>
                    <a:pt x="7825" y="1707"/>
                    <a:pt x="7532" y="899"/>
                    <a:pt x="7032" y="1166"/>
                  </a:cubicBezTo>
                  <a:cubicBezTo>
                    <a:pt x="7032" y="1166"/>
                    <a:pt x="6395" y="1"/>
                    <a:pt x="5808" y="509"/>
                  </a:cubicBezTo>
                  <a:cubicBezTo>
                    <a:pt x="5808" y="509"/>
                    <a:pt x="5183" y="1251"/>
                    <a:pt x="5128" y="2265"/>
                  </a:cubicBezTo>
                  <a:cubicBezTo>
                    <a:pt x="5128" y="2265"/>
                    <a:pt x="5445" y="480"/>
                    <a:pt x="3991" y="358"/>
                  </a:cubicBezTo>
                  <a:cubicBezTo>
                    <a:pt x="3991" y="358"/>
                    <a:pt x="2823" y="547"/>
                    <a:pt x="3288" y="1527"/>
                  </a:cubicBezTo>
                  <a:cubicBezTo>
                    <a:pt x="3288" y="1527"/>
                    <a:pt x="2221" y="733"/>
                    <a:pt x="2218" y="2047"/>
                  </a:cubicBezTo>
                  <a:cubicBezTo>
                    <a:pt x="2218" y="2047"/>
                    <a:pt x="2494" y="2768"/>
                    <a:pt x="3134" y="3102"/>
                  </a:cubicBezTo>
                  <a:cubicBezTo>
                    <a:pt x="3134" y="3102"/>
                    <a:pt x="733" y="2341"/>
                    <a:pt x="704" y="3399"/>
                  </a:cubicBezTo>
                  <a:cubicBezTo>
                    <a:pt x="704" y="3399"/>
                    <a:pt x="457" y="3974"/>
                    <a:pt x="1358" y="4337"/>
                  </a:cubicBezTo>
                  <a:cubicBezTo>
                    <a:pt x="1358" y="4337"/>
                    <a:pt x="0" y="4875"/>
                    <a:pt x="1413" y="5433"/>
                  </a:cubicBezTo>
                  <a:cubicBezTo>
                    <a:pt x="1413" y="5433"/>
                    <a:pt x="2945" y="5736"/>
                    <a:pt x="4608" y="4570"/>
                  </a:cubicBezTo>
                  <a:cubicBezTo>
                    <a:pt x="4608" y="4570"/>
                    <a:pt x="5334" y="5895"/>
                    <a:pt x="5407" y="6032"/>
                  </a:cubicBezTo>
                  <a:cubicBezTo>
                    <a:pt x="5482" y="6172"/>
                    <a:pt x="5026" y="5756"/>
                    <a:pt x="4148" y="5779"/>
                  </a:cubicBezTo>
                  <a:cubicBezTo>
                    <a:pt x="4148" y="5779"/>
                    <a:pt x="4224" y="6532"/>
                    <a:pt x="6052" y="7241"/>
                  </a:cubicBezTo>
                  <a:cubicBezTo>
                    <a:pt x="6052" y="7241"/>
                    <a:pt x="6927" y="8590"/>
                    <a:pt x="7052" y="8790"/>
                  </a:cubicBezTo>
                  <a:cubicBezTo>
                    <a:pt x="7177" y="8988"/>
                    <a:pt x="5718" y="8506"/>
                    <a:pt x="5610" y="8235"/>
                  </a:cubicBezTo>
                  <a:cubicBezTo>
                    <a:pt x="5610" y="8235"/>
                    <a:pt x="5485" y="9662"/>
                    <a:pt x="8270" y="9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0" name="Google Shape;4900;p25"/>
            <p:cNvSpPr/>
            <p:nvPr/>
          </p:nvSpPr>
          <p:spPr>
            <a:xfrm rot="10800000" flipH="1">
              <a:off x="6759396" y="2843982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4"/>
                  </a:cubicBezTo>
                  <a:cubicBezTo>
                    <a:pt x="6020" y="8744"/>
                    <a:pt x="5340" y="9334"/>
                    <a:pt x="5262" y="9872"/>
                  </a:cubicBezTo>
                  <a:lnTo>
                    <a:pt x="5058" y="9331"/>
                  </a:lnTo>
                  <a:cubicBezTo>
                    <a:pt x="5058" y="9331"/>
                    <a:pt x="6456" y="7511"/>
                    <a:pt x="6273" y="6677"/>
                  </a:cubicBezTo>
                  <a:cubicBezTo>
                    <a:pt x="6273" y="6677"/>
                    <a:pt x="5090" y="7125"/>
                    <a:pt x="5049" y="7747"/>
                  </a:cubicBezTo>
                  <a:cubicBezTo>
                    <a:pt x="5049" y="7747"/>
                    <a:pt x="4930" y="5849"/>
                    <a:pt x="5111" y="5265"/>
                  </a:cubicBezTo>
                  <a:cubicBezTo>
                    <a:pt x="5111" y="5265"/>
                    <a:pt x="5294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8"/>
                    <a:pt x="8686" y="2593"/>
                  </a:cubicBezTo>
                  <a:cubicBezTo>
                    <a:pt x="8686" y="2593"/>
                    <a:pt x="8668" y="1178"/>
                    <a:pt x="7840" y="1402"/>
                  </a:cubicBezTo>
                  <a:cubicBezTo>
                    <a:pt x="7840" y="1402"/>
                    <a:pt x="6857" y="1838"/>
                    <a:pt x="6288" y="2794"/>
                  </a:cubicBezTo>
                  <a:cubicBezTo>
                    <a:pt x="6288" y="2794"/>
                    <a:pt x="7506" y="1213"/>
                    <a:pt x="6166" y="440"/>
                  </a:cubicBezTo>
                  <a:cubicBezTo>
                    <a:pt x="6166" y="440"/>
                    <a:pt x="4939" y="91"/>
                    <a:pt x="4887" y="1248"/>
                  </a:cubicBezTo>
                  <a:cubicBezTo>
                    <a:pt x="4887" y="1248"/>
                    <a:pt x="4265" y="1"/>
                    <a:pt x="3587" y="1268"/>
                  </a:cubicBezTo>
                  <a:cubicBezTo>
                    <a:pt x="3587" y="1268"/>
                    <a:pt x="3486" y="2090"/>
                    <a:pt x="3933" y="2701"/>
                  </a:cubicBezTo>
                  <a:cubicBezTo>
                    <a:pt x="3933" y="2701"/>
                    <a:pt x="2003" y="881"/>
                    <a:pt x="1434" y="1890"/>
                  </a:cubicBezTo>
                  <a:cubicBezTo>
                    <a:pt x="1434" y="1890"/>
                    <a:pt x="902" y="2335"/>
                    <a:pt x="1585" y="3090"/>
                  </a:cubicBezTo>
                  <a:cubicBezTo>
                    <a:pt x="1585" y="3090"/>
                    <a:pt x="1" y="3000"/>
                    <a:pt x="1079" y="4175"/>
                  </a:cubicBezTo>
                  <a:cubicBezTo>
                    <a:pt x="1079" y="4175"/>
                    <a:pt x="2404" y="5157"/>
                    <a:pt x="4605" y="4782"/>
                  </a:cubicBezTo>
                  <a:cubicBezTo>
                    <a:pt x="4605" y="4782"/>
                    <a:pt x="4628" y="6392"/>
                    <a:pt x="4631" y="6558"/>
                  </a:cubicBezTo>
                  <a:cubicBezTo>
                    <a:pt x="4631" y="6724"/>
                    <a:pt x="4401" y="6119"/>
                    <a:pt x="3541" y="5744"/>
                  </a:cubicBezTo>
                  <a:cubicBezTo>
                    <a:pt x="3541" y="5744"/>
                    <a:pt x="3230" y="6506"/>
                    <a:pt x="4634" y="8014"/>
                  </a:cubicBezTo>
                  <a:cubicBezTo>
                    <a:pt x="4634" y="8014"/>
                    <a:pt x="4791" y="9715"/>
                    <a:pt x="4808" y="9962"/>
                  </a:cubicBezTo>
                  <a:cubicBezTo>
                    <a:pt x="4826" y="10212"/>
                    <a:pt x="3666" y="9084"/>
                    <a:pt x="3698" y="8776"/>
                  </a:cubicBezTo>
                  <a:cubicBezTo>
                    <a:pt x="3698" y="8776"/>
                    <a:pt x="2849" y="10098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1" name="Google Shape;4901;p25"/>
            <p:cNvSpPr/>
            <p:nvPr/>
          </p:nvSpPr>
          <p:spPr>
            <a:xfrm rot="10800000" flipH="1">
              <a:off x="7668113" y="3613962"/>
              <a:ext cx="466068" cy="577033"/>
            </a:xfrm>
            <a:custGeom>
              <a:avLst/>
              <a:gdLst/>
              <a:ahLst/>
              <a:cxnLst/>
              <a:rect l="l" t="t" r="r" b="b"/>
              <a:pathLst>
                <a:path w="6044" h="7483" extrusionOk="0">
                  <a:moveTo>
                    <a:pt x="5863" y="1"/>
                  </a:moveTo>
                  <a:cubicBezTo>
                    <a:pt x="5630" y="178"/>
                    <a:pt x="215" y="4338"/>
                    <a:pt x="0" y="7462"/>
                  </a:cubicBezTo>
                  <a:lnTo>
                    <a:pt x="279" y="7483"/>
                  </a:lnTo>
                  <a:cubicBezTo>
                    <a:pt x="489" y="4463"/>
                    <a:pt x="5988" y="242"/>
                    <a:pt x="6043" y="199"/>
                  </a:cubicBezTo>
                  <a:lnTo>
                    <a:pt x="5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2" name="Google Shape;4902;p25"/>
            <p:cNvSpPr/>
            <p:nvPr/>
          </p:nvSpPr>
          <p:spPr>
            <a:xfrm rot="10800000" flipH="1">
              <a:off x="7725486" y="3737565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46" y="1"/>
                  </a:moveTo>
                  <a:cubicBezTo>
                    <a:pt x="1015" y="1"/>
                    <a:pt x="0" y="1399"/>
                    <a:pt x="0" y="1399"/>
                  </a:cubicBezTo>
                  <a:cubicBezTo>
                    <a:pt x="350" y="1699"/>
                    <a:pt x="840" y="1761"/>
                    <a:pt x="1186" y="1761"/>
                  </a:cubicBezTo>
                  <a:cubicBezTo>
                    <a:pt x="1430" y="1761"/>
                    <a:pt x="1602" y="1730"/>
                    <a:pt x="1602" y="1730"/>
                  </a:cubicBezTo>
                  <a:cubicBezTo>
                    <a:pt x="4453" y="974"/>
                    <a:pt x="2980" y="178"/>
                    <a:pt x="2980" y="178"/>
                  </a:cubicBezTo>
                  <a:cubicBezTo>
                    <a:pt x="2731" y="53"/>
                    <a:pt x="2484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3" name="Google Shape;4903;p25"/>
            <p:cNvSpPr/>
            <p:nvPr/>
          </p:nvSpPr>
          <p:spPr>
            <a:xfrm rot="10800000" flipH="1">
              <a:off x="7887735" y="3946314"/>
              <a:ext cx="343459" cy="135795"/>
            </a:xfrm>
            <a:custGeom>
              <a:avLst/>
              <a:gdLst/>
              <a:ahLst/>
              <a:cxnLst/>
              <a:rect l="l" t="t" r="r" b="b"/>
              <a:pathLst>
                <a:path w="4454" h="1761" extrusionOk="0">
                  <a:moveTo>
                    <a:pt x="2251" y="0"/>
                  </a:moveTo>
                  <a:cubicBezTo>
                    <a:pt x="1016" y="0"/>
                    <a:pt x="1" y="1400"/>
                    <a:pt x="1" y="1400"/>
                  </a:cubicBezTo>
                  <a:cubicBezTo>
                    <a:pt x="354" y="1699"/>
                    <a:pt x="848" y="1761"/>
                    <a:pt x="1194" y="1761"/>
                  </a:cubicBezTo>
                  <a:cubicBezTo>
                    <a:pt x="1435" y="1761"/>
                    <a:pt x="1605" y="1731"/>
                    <a:pt x="1605" y="1731"/>
                  </a:cubicBezTo>
                  <a:cubicBezTo>
                    <a:pt x="4454" y="972"/>
                    <a:pt x="2983" y="176"/>
                    <a:pt x="2983" y="176"/>
                  </a:cubicBezTo>
                  <a:cubicBezTo>
                    <a:pt x="2735" y="52"/>
                    <a:pt x="2489" y="0"/>
                    <a:pt x="2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4" name="Google Shape;4904;p25"/>
            <p:cNvSpPr/>
            <p:nvPr/>
          </p:nvSpPr>
          <p:spPr>
            <a:xfrm rot="10800000" flipH="1">
              <a:off x="8065252" y="4137944"/>
              <a:ext cx="296189" cy="178207"/>
            </a:xfrm>
            <a:custGeom>
              <a:avLst/>
              <a:gdLst/>
              <a:ahLst/>
              <a:cxnLst/>
              <a:rect l="l" t="t" r="r" b="b"/>
              <a:pathLst>
                <a:path w="3841" h="2311" extrusionOk="0">
                  <a:moveTo>
                    <a:pt x="2014" y="0"/>
                  </a:moveTo>
                  <a:cubicBezTo>
                    <a:pt x="382" y="0"/>
                    <a:pt x="1" y="2249"/>
                    <a:pt x="1" y="2249"/>
                  </a:cubicBezTo>
                  <a:cubicBezTo>
                    <a:pt x="141" y="2293"/>
                    <a:pt x="284" y="2311"/>
                    <a:pt x="422" y="2311"/>
                  </a:cubicBezTo>
                  <a:cubicBezTo>
                    <a:pt x="1048" y="2311"/>
                    <a:pt x="1605" y="1947"/>
                    <a:pt x="1605" y="1947"/>
                  </a:cubicBezTo>
                  <a:cubicBezTo>
                    <a:pt x="3840" y="176"/>
                    <a:pt x="2143" y="5"/>
                    <a:pt x="2143" y="5"/>
                  </a:cubicBezTo>
                  <a:cubicBezTo>
                    <a:pt x="2099" y="2"/>
                    <a:pt x="2056" y="0"/>
                    <a:pt x="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5" name="Google Shape;4905;p25"/>
            <p:cNvSpPr/>
            <p:nvPr/>
          </p:nvSpPr>
          <p:spPr>
            <a:xfrm rot="10800000" flipH="1">
              <a:off x="7667187" y="3769262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1"/>
                  </a:moveTo>
                  <a:cubicBezTo>
                    <a:pt x="391" y="1"/>
                    <a:pt x="1" y="334"/>
                    <a:pt x="27" y="1860"/>
                  </a:cubicBezTo>
                  <a:cubicBezTo>
                    <a:pt x="27" y="1860"/>
                    <a:pt x="137" y="2790"/>
                    <a:pt x="846" y="3162"/>
                  </a:cubicBezTo>
                  <a:cubicBezTo>
                    <a:pt x="846" y="3162"/>
                    <a:pt x="2506" y="1314"/>
                    <a:pt x="1248" y="201"/>
                  </a:cubicBezTo>
                  <a:cubicBezTo>
                    <a:pt x="1248" y="201"/>
                    <a:pt x="1006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6" name="Google Shape;4906;p25"/>
            <p:cNvSpPr/>
            <p:nvPr/>
          </p:nvSpPr>
          <p:spPr>
            <a:xfrm rot="10800000" flipH="1">
              <a:off x="7837764" y="3972535"/>
              <a:ext cx="193321" cy="243907"/>
            </a:xfrm>
            <a:custGeom>
              <a:avLst/>
              <a:gdLst/>
              <a:ahLst/>
              <a:cxnLst/>
              <a:rect l="l" t="t" r="r" b="b"/>
              <a:pathLst>
                <a:path w="2507" h="3163" extrusionOk="0">
                  <a:moveTo>
                    <a:pt x="738" y="0"/>
                  </a:moveTo>
                  <a:cubicBezTo>
                    <a:pt x="391" y="0"/>
                    <a:pt x="0" y="333"/>
                    <a:pt x="27" y="1860"/>
                  </a:cubicBezTo>
                  <a:cubicBezTo>
                    <a:pt x="27" y="1860"/>
                    <a:pt x="137" y="2793"/>
                    <a:pt x="846" y="3162"/>
                  </a:cubicBezTo>
                  <a:cubicBezTo>
                    <a:pt x="846" y="3162"/>
                    <a:pt x="2506" y="1313"/>
                    <a:pt x="1247" y="200"/>
                  </a:cubicBezTo>
                  <a:cubicBezTo>
                    <a:pt x="1247" y="200"/>
                    <a:pt x="1006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7" name="Google Shape;4907;p25"/>
            <p:cNvSpPr/>
            <p:nvPr/>
          </p:nvSpPr>
          <p:spPr>
            <a:xfrm rot="10800000" flipH="1">
              <a:off x="6963595" y="195085"/>
              <a:ext cx="927586" cy="138802"/>
            </a:xfrm>
            <a:custGeom>
              <a:avLst/>
              <a:gdLst/>
              <a:ahLst/>
              <a:cxnLst/>
              <a:rect l="l" t="t" r="r" b="b"/>
              <a:pathLst>
                <a:path w="12029" h="1800" extrusionOk="0">
                  <a:moveTo>
                    <a:pt x="11822" y="1"/>
                  </a:moveTo>
                  <a:cubicBezTo>
                    <a:pt x="10267" y="1167"/>
                    <a:pt x="7389" y="1463"/>
                    <a:pt x="4868" y="1463"/>
                  </a:cubicBezTo>
                  <a:cubicBezTo>
                    <a:pt x="2294" y="1463"/>
                    <a:pt x="93" y="1155"/>
                    <a:pt x="50" y="1149"/>
                  </a:cubicBezTo>
                  <a:lnTo>
                    <a:pt x="1" y="1472"/>
                  </a:lnTo>
                  <a:cubicBezTo>
                    <a:pt x="178" y="1496"/>
                    <a:pt x="2344" y="1800"/>
                    <a:pt x="4878" y="1800"/>
                  </a:cubicBezTo>
                  <a:cubicBezTo>
                    <a:pt x="7445" y="1800"/>
                    <a:pt x="10390" y="1488"/>
                    <a:pt x="12028" y="260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8" name="Google Shape;4908;p25"/>
            <p:cNvSpPr/>
            <p:nvPr/>
          </p:nvSpPr>
          <p:spPr>
            <a:xfrm rot="10800000" flipH="1">
              <a:off x="7407389" y="234183"/>
              <a:ext cx="292179" cy="191779"/>
            </a:xfrm>
            <a:custGeom>
              <a:avLst/>
              <a:gdLst/>
              <a:ahLst/>
              <a:cxnLst/>
              <a:rect l="l" t="t" r="r" b="b"/>
              <a:pathLst>
                <a:path w="3789" h="2487" extrusionOk="0">
                  <a:moveTo>
                    <a:pt x="834" y="1"/>
                  </a:moveTo>
                  <a:cubicBezTo>
                    <a:pt x="1" y="1"/>
                    <a:pt x="181" y="898"/>
                    <a:pt x="181" y="898"/>
                  </a:cubicBezTo>
                  <a:cubicBezTo>
                    <a:pt x="506" y="2278"/>
                    <a:pt x="2122" y="2487"/>
                    <a:pt x="3069" y="2487"/>
                  </a:cubicBezTo>
                  <a:cubicBezTo>
                    <a:pt x="3478" y="2487"/>
                    <a:pt x="3762" y="2448"/>
                    <a:pt x="3762" y="2448"/>
                  </a:cubicBezTo>
                  <a:cubicBezTo>
                    <a:pt x="3788" y="1503"/>
                    <a:pt x="2809" y="785"/>
                    <a:pt x="2809" y="785"/>
                  </a:cubicBezTo>
                  <a:cubicBezTo>
                    <a:pt x="1843" y="200"/>
                    <a:pt x="1226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09" name="Google Shape;4909;p25"/>
            <p:cNvSpPr/>
            <p:nvPr/>
          </p:nvSpPr>
          <p:spPr>
            <a:xfrm rot="10800000" flipH="1">
              <a:off x="7072326" y="199019"/>
              <a:ext cx="292102" cy="191547"/>
            </a:xfrm>
            <a:custGeom>
              <a:avLst/>
              <a:gdLst/>
              <a:ahLst/>
              <a:cxnLst/>
              <a:rect l="l" t="t" r="r" b="b"/>
              <a:pathLst>
                <a:path w="3788" h="2484" extrusionOk="0">
                  <a:moveTo>
                    <a:pt x="835" y="0"/>
                  </a:moveTo>
                  <a:cubicBezTo>
                    <a:pt x="0" y="0"/>
                    <a:pt x="181" y="899"/>
                    <a:pt x="181" y="899"/>
                  </a:cubicBezTo>
                  <a:cubicBezTo>
                    <a:pt x="505" y="2276"/>
                    <a:pt x="2121" y="2484"/>
                    <a:pt x="3067" y="2484"/>
                  </a:cubicBezTo>
                  <a:cubicBezTo>
                    <a:pt x="3477" y="2484"/>
                    <a:pt x="3762" y="2445"/>
                    <a:pt x="3762" y="2445"/>
                  </a:cubicBezTo>
                  <a:cubicBezTo>
                    <a:pt x="3788" y="1500"/>
                    <a:pt x="2808" y="782"/>
                    <a:pt x="2808" y="782"/>
                  </a:cubicBezTo>
                  <a:cubicBezTo>
                    <a:pt x="1843" y="199"/>
                    <a:pt x="1227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0" name="Google Shape;4910;p25"/>
            <p:cNvSpPr/>
            <p:nvPr/>
          </p:nvSpPr>
          <p:spPr>
            <a:xfrm rot="10800000" flipH="1">
              <a:off x="6682050" y="156374"/>
              <a:ext cx="372839" cy="150292"/>
            </a:xfrm>
            <a:custGeom>
              <a:avLst/>
              <a:gdLst/>
              <a:ahLst/>
              <a:cxnLst/>
              <a:rect l="l" t="t" r="r" b="b"/>
              <a:pathLst>
                <a:path w="4835" h="1949" extrusionOk="0">
                  <a:moveTo>
                    <a:pt x="2170" y="0"/>
                  </a:moveTo>
                  <a:cubicBezTo>
                    <a:pt x="0" y="0"/>
                    <a:pt x="914" y="1244"/>
                    <a:pt x="914" y="1244"/>
                  </a:cubicBezTo>
                  <a:cubicBezTo>
                    <a:pt x="1330" y="1771"/>
                    <a:pt x="1896" y="1948"/>
                    <a:pt x="2467" y="1948"/>
                  </a:cubicBezTo>
                  <a:cubicBezTo>
                    <a:pt x="3637" y="1948"/>
                    <a:pt x="4832" y="1206"/>
                    <a:pt x="4832" y="1206"/>
                  </a:cubicBezTo>
                  <a:lnTo>
                    <a:pt x="4835" y="1206"/>
                  </a:lnTo>
                  <a:cubicBezTo>
                    <a:pt x="4454" y="337"/>
                    <a:pt x="3256" y="78"/>
                    <a:pt x="3256" y="78"/>
                  </a:cubicBezTo>
                  <a:cubicBezTo>
                    <a:pt x="2829" y="24"/>
                    <a:pt x="2470" y="0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1" name="Google Shape;4911;p25"/>
            <p:cNvSpPr/>
            <p:nvPr/>
          </p:nvSpPr>
          <p:spPr>
            <a:xfrm rot="10800000" flipH="1">
              <a:off x="7437540" y="14022"/>
              <a:ext cx="266038" cy="226171"/>
            </a:xfrm>
            <a:custGeom>
              <a:avLst/>
              <a:gdLst/>
              <a:ahLst/>
              <a:cxnLst/>
              <a:rect l="l" t="t" r="r" b="b"/>
              <a:pathLst>
                <a:path w="3450" h="2933" extrusionOk="0">
                  <a:moveTo>
                    <a:pt x="3249" y="1"/>
                  </a:moveTo>
                  <a:cubicBezTo>
                    <a:pt x="3249" y="1"/>
                    <a:pt x="104" y="123"/>
                    <a:pt x="11" y="2146"/>
                  </a:cubicBezTo>
                  <a:cubicBezTo>
                    <a:pt x="11" y="2146"/>
                    <a:pt x="0" y="2932"/>
                    <a:pt x="652" y="2932"/>
                  </a:cubicBezTo>
                  <a:cubicBezTo>
                    <a:pt x="1034" y="2932"/>
                    <a:pt x="1644" y="2662"/>
                    <a:pt x="2618" y="1803"/>
                  </a:cubicBezTo>
                  <a:cubicBezTo>
                    <a:pt x="2618" y="1803"/>
                    <a:pt x="3449" y="925"/>
                    <a:pt x="3249" y="4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2" name="Google Shape;4912;p25"/>
            <p:cNvSpPr/>
            <p:nvPr/>
          </p:nvSpPr>
          <p:spPr>
            <a:xfrm rot="10800000" flipH="1">
              <a:off x="7101321" y="-9652"/>
              <a:ext cx="266038" cy="226094"/>
            </a:xfrm>
            <a:custGeom>
              <a:avLst/>
              <a:gdLst/>
              <a:ahLst/>
              <a:cxnLst/>
              <a:rect l="l" t="t" r="r" b="b"/>
              <a:pathLst>
                <a:path w="3450" h="2932" extrusionOk="0">
                  <a:moveTo>
                    <a:pt x="3249" y="1"/>
                  </a:moveTo>
                  <a:lnTo>
                    <a:pt x="3249" y="1"/>
                  </a:lnTo>
                  <a:cubicBezTo>
                    <a:pt x="3249" y="1"/>
                    <a:pt x="104" y="120"/>
                    <a:pt x="11" y="2146"/>
                  </a:cubicBezTo>
                  <a:cubicBezTo>
                    <a:pt x="11" y="2146"/>
                    <a:pt x="1" y="2931"/>
                    <a:pt x="652" y="2931"/>
                  </a:cubicBezTo>
                  <a:cubicBezTo>
                    <a:pt x="1034" y="2931"/>
                    <a:pt x="1644" y="2661"/>
                    <a:pt x="2618" y="1803"/>
                  </a:cubicBezTo>
                  <a:cubicBezTo>
                    <a:pt x="2618" y="1803"/>
                    <a:pt x="3449" y="925"/>
                    <a:pt x="3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3" name="Google Shape;4913;p25"/>
            <p:cNvSpPr/>
            <p:nvPr/>
          </p:nvSpPr>
          <p:spPr>
            <a:xfrm rot="10800000" flipH="1">
              <a:off x="8030088" y="250849"/>
              <a:ext cx="691082" cy="579732"/>
            </a:xfrm>
            <a:custGeom>
              <a:avLst/>
              <a:gdLst/>
              <a:ahLst/>
              <a:cxnLst/>
              <a:rect l="l" t="t" r="r" b="b"/>
              <a:pathLst>
                <a:path w="8962" h="7518" extrusionOk="0">
                  <a:moveTo>
                    <a:pt x="3372" y="1"/>
                  </a:moveTo>
                  <a:cubicBezTo>
                    <a:pt x="3372" y="1"/>
                    <a:pt x="2933" y="1527"/>
                    <a:pt x="4096" y="2625"/>
                  </a:cubicBezTo>
                  <a:cubicBezTo>
                    <a:pt x="4096" y="2625"/>
                    <a:pt x="4622" y="4986"/>
                    <a:pt x="5703" y="5852"/>
                  </a:cubicBezTo>
                  <a:lnTo>
                    <a:pt x="4634" y="5683"/>
                  </a:lnTo>
                  <a:cubicBezTo>
                    <a:pt x="4634" y="5683"/>
                    <a:pt x="4142" y="5224"/>
                    <a:pt x="3828" y="4614"/>
                  </a:cubicBezTo>
                  <a:cubicBezTo>
                    <a:pt x="3828" y="4614"/>
                    <a:pt x="3343" y="3747"/>
                    <a:pt x="2576" y="3634"/>
                  </a:cubicBezTo>
                  <a:lnTo>
                    <a:pt x="2576" y="3634"/>
                  </a:lnTo>
                  <a:cubicBezTo>
                    <a:pt x="2576" y="3634"/>
                    <a:pt x="2445" y="4680"/>
                    <a:pt x="4154" y="5634"/>
                  </a:cubicBezTo>
                  <a:cubicBezTo>
                    <a:pt x="4154" y="5634"/>
                    <a:pt x="2523" y="5145"/>
                    <a:pt x="1744" y="4308"/>
                  </a:cubicBezTo>
                  <a:cubicBezTo>
                    <a:pt x="1744" y="4308"/>
                    <a:pt x="1154" y="3716"/>
                    <a:pt x="411" y="3716"/>
                  </a:cubicBezTo>
                  <a:cubicBezTo>
                    <a:pt x="278" y="3716"/>
                    <a:pt x="140" y="3735"/>
                    <a:pt x="0" y="3779"/>
                  </a:cubicBezTo>
                  <a:cubicBezTo>
                    <a:pt x="0" y="3779"/>
                    <a:pt x="146" y="4369"/>
                    <a:pt x="2000" y="4834"/>
                  </a:cubicBezTo>
                  <a:lnTo>
                    <a:pt x="2538" y="5175"/>
                  </a:lnTo>
                  <a:cubicBezTo>
                    <a:pt x="2538" y="5175"/>
                    <a:pt x="2367" y="5127"/>
                    <a:pt x="2115" y="5127"/>
                  </a:cubicBezTo>
                  <a:cubicBezTo>
                    <a:pt x="1796" y="5127"/>
                    <a:pt x="1346" y="5203"/>
                    <a:pt x="948" y="5549"/>
                  </a:cubicBezTo>
                  <a:cubicBezTo>
                    <a:pt x="948" y="5549"/>
                    <a:pt x="1281" y="5968"/>
                    <a:pt x="2154" y="5968"/>
                  </a:cubicBezTo>
                  <a:cubicBezTo>
                    <a:pt x="2531" y="5968"/>
                    <a:pt x="3009" y="5889"/>
                    <a:pt x="3605" y="5666"/>
                  </a:cubicBezTo>
                  <a:cubicBezTo>
                    <a:pt x="3605" y="5666"/>
                    <a:pt x="6543" y="6276"/>
                    <a:pt x="6796" y="6480"/>
                  </a:cubicBezTo>
                  <a:cubicBezTo>
                    <a:pt x="6796" y="6480"/>
                    <a:pt x="6793" y="6480"/>
                    <a:pt x="6787" y="6480"/>
                  </a:cubicBezTo>
                  <a:cubicBezTo>
                    <a:pt x="6737" y="6480"/>
                    <a:pt x="6503" y="6486"/>
                    <a:pt x="6319" y="6610"/>
                  </a:cubicBezTo>
                  <a:cubicBezTo>
                    <a:pt x="6319" y="6610"/>
                    <a:pt x="6059" y="6499"/>
                    <a:pt x="5710" y="6499"/>
                  </a:cubicBezTo>
                  <a:cubicBezTo>
                    <a:pt x="5498" y="6499"/>
                    <a:pt x="5254" y="6540"/>
                    <a:pt x="5014" y="6671"/>
                  </a:cubicBezTo>
                  <a:cubicBezTo>
                    <a:pt x="5014" y="6671"/>
                    <a:pt x="4386" y="7003"/>
                    <a:pt x="4245" y="7003"/>
                  </a:cubicBezTo>
                  <a:cubicBezTo>
                    <a:pt x="4242" y="7003"/>
                    <a:pt x="4238" y="7003"/>
                    <a:pt x="4235" y="7003"/>
                  </a:cubicBezTo>
                  <a:cubicBezTo>
                    <a:pt x="4234" y="7003"/>
                    <a:pt x="4233" y="7002"/>
                    <a:pt x="4232" y="7002"/>
                  </a:cubicBezTo>
                  <a:cubicBezTo>
                    <a:pt x="4175" y="7002"/>
                    <a:pt x="4494" y="7309"/>
                    <a:pt x="5111" y="7309"/>
                  </a:cubicBezTo>
                  <a:cubicBezTo>
                    <a:pt x="5508" y="7309"/>
                    <a:pt x="6030" y="7182"/>
                    <a:pt x="6654" y="6762"/>
                  </a:cubicBezTo>
                  <a:cubicBezTo>
                    <a:pt x="6654" y="6762"/>
                    <a:pt x="6698" y="6754"/>
                    <a:pt x="6786" y="6754"/>
                  </a:cubicBezTo>
                  <a:cubicBezTo>
                    <a:pt x="7067" y="6754"/>
                    <a:pt x="7798" y="6835"/>
                    <a:pt x="8962" y="7517"/>
                  </a:cubicBezTo>
                  <a:cubicBezTo>
                    <a:pt x="8962" y="7517"/>
                    <a:pt x="7421" y="6256"/>
                    <a:pt x="6026" y="5968"/>
                  </a:cubicBezTo>
                  <a:cubicBezTo>
                    <a:pt x="6026" y="5968"/>
                    <a:pt x="5447" y="5535"/>
                    <a:pt x="5305" y="4695"/>
                  </a:cubicBezTo>
                  <a:cubicBezTo>
                    <a:pt x="5305" y="4695"/>
                    <a:pt x="5974" y="3986"/>
                    <a:pt x="5729" y="2291"/>
                  </a:cubicBezTo>
                  <a:lnTo>
                    <a:pt x="5729" y="2291"/>
                  </a:lnTo>
                  <a:cubicBezTo>
                    <a:pt x="5729" y="2291"/>
                    <a:pt x="4732" y="3006"/>
                    <a:pt x="4962" y="4413"/>
                  </a:cubicBezTo>
                  <a:cubicBezTo>
                    <a:pt x="4962" y="4413"/>
                    <a:pt x="4355" y="2872"/>
                    <a:pt x="4360" y="2692"/>
                  </a:cubicBezTo>
                  <a:cubicBezTo>
                    <a:pt x="4360" y="2692"/>
                    <a:pt x="4756" y="1530"/>
                    <a:pt x="3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4" name="Google Shape;4914;p25"/>
            <p:cNvSpPr/>
            <p:nvPr/>
          </p:nvSpPr>
          <p:spPr>
            <a:xfrm rot="10800000" flipH="1">
              <a:off x="7898299" y="4218464"/>
              <a:ext cx="1135790" cy="706967"/>
            </a:xfrm>
            <a:custGeom>
              <a:avLst/>
              <a:gdLst/>
              <a:ahLst/>
              <a:cxnLst/>
              <a:rect l="l" t="t" r="r" b="b"/>
              <a:pathLst>
                <a:path w="14729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2" y="2822"/>
                    <a:pt x="6872" y="3886"/>
                  </a:cubicBezTo>
                  <a:cubicBezTo>
                    <a:pt x="6872" y="3886"/>
                    <a:pt x="6433" y="5246"/>
                    <a:pt x="7889" y="7421"/>
                  </a:cubicBezTo>
                  <a:cubicBezTo>
                    <a:pt x="7889" y="7421"/>
                    <a:pt x="8778" y="5860"/>
                    <a:pt x="7529" y="4069"/>
                  </a:cubicBezTo>
                  <a:lnTo>
                    <a:pt x="7529" y="4069"/>
                  </a:lnTo>
                  <a:cubicBezTo>
                    <a:pt x="7529" y="4069"/>
                    <a:pt x="9383" y="5822"/>
                    <a:pt x="9496" y="6069"/>
                  </a:cubicBezTo>
                  <a:cubicBezTo>
                    <a:pt x="9496" y="6069"/>
                    <a:pt x="9729" y="7891"/>
                    <a:pt x="12633" y="9167"/>
                  </a:cubicBezTo>
                  <a:cubicBezTo>
                    <a:pt x="12633" y="9167"/>
                    <a:pt x="12220" y="6828"/>
                    <a:pt x="9900" y="6005"/>
                  </a:cubicBezTo>
                  <a:cubicBezTo>
                    <a:pt x="9900" y="6005"/>
                    <a:pt x="7613" y="3087"/>
                    <a:pt x="5558" y="2540"/>
                  </a:cubicBezTo>
                  <a:lnTo>
                    <a:pt x="7133" y="2142"/>
                  </a:lnTo>
                  <a:cubicBezTo>
                    <a:pt x="7133" y="2142"/>
                    <a:pt x="8110" y="2482"/>
                    <a:pt x="8944" y="3133"/>
                  </a:cubicBezTo>
                  <a:cubicBezTo>
                    <a:pt x="8944" y="3133"/>
                    <a:pt x="9855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2" y="1927"/>
                  </a:cubicBezTo>
                  <a:cubicBezTo>
                    <a:pt x="7822" y="1927"/>
                    <a:pt x="8353" y="1867"/>
                    <a:pt x="9085" y="1867"/>
                  </a:cubicBezTo>
                  <a:cubicBezTo>
                    <a:pt x="9957" y="1867"/>
                    <a:pt x="11114" y="1952"/>
                    <a:pt x="11996" y="2325"/>
                  </a:cubicBezTo>
                  <a:cubicBezTo>
                    <a:pt x="11996" y="2325"/>
                    <a:pt x="12551" y="2540"/>
                    <a:pt x="13226" y="2540"/>
                  </a:cubicBezTo>
                  <a:cubicBezTo>
                    <a:pt x="13720" y="2540"/>
                    <a:pt x="14277" y="2425"/>
                    <a:pt x="14728" y="2026"/>
                  </a:cubicBezTo>
                  <a:cubicBezTo>
                    <a:pt x="14728" y="2026"/>
                    <a:pt x="14386" y="1606"/>
                    <a:pt x="12967" y="1606"/>
                  </a:cubicBezTo>
                  <a:cubicBezTo>
                    <a:pt x="12522" y="1606"/>
                    <a:pt x="11971" y="1647"/>
                    <a:pt x="11293" y="1755"/>
                  </a:cubicBezTo>
                  <a:lnTo>
                    <a:pt x="10336" y="1607"/>
                  </a:lnTo>
                  <a:cubicBezTo>
                    <a:pt x="10336" y="1607"/>
                    <a:pt x="11697" y="1427"/>
                    <a:pt x="12261" y="163"/>
                  </a:cubicBezTo>
                  <a:cubicBezTo>
                    <a:pt x="12261" y="163"/>
                    <a:pt x="12000" y="29"/>
                    <a:pt x="11538" y="29"/>
                  </a:cubicBezTo>
                  <a:cubicBezTo>
                    <a:pt x="10888" y="29"/>
                    <a:pt x="9839" y="293"/>
                    <a:pt x="8552" y="1564"/>
                  </a:cubicBezTo>
                  <a:cubicBezTo>
                    <a:pt x="8552" y="1564"/>
                    <a:pt x="4703" y="2335"/>
                    <a:pt x="3796" y="2335"/>
                  </a:cubicBezTo>
                  <a:cubicBezTo>
                    <a:pt x="3731" y="2335"/>
                    <a:pt x="3680" y="2331"/>
                    <a:pt x="3648" y="2322"/>
                  </a:cubicBezTo>
                  <a:cubicBezTo>
                    <a:pt x="3648" y="2322"/>
                    <a:pt x="4026" y="2174"/>
                    <a:pt x="4212" y="1863"/>
                  </a:cubicBezTo>
                  <a:cubicBezTo>
                    <a:pt x="4212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799" y="107"/>
                  </a:cubicBezTo>
                  <a:cubicBezTo>
                    <a:pt x="6862" y="92"/>
                    <a:pt x="6668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5" name="Google Shape;4915;p25"/>
            <p:cNvSpPr/>
            <p:nvPr/>
          </p:nvSpPr>
          <p:spPr>
            <a:xfrm rot="10800000" flipH="1">
              <a:off x="8304230" y="477029"/>
              <a:ext cx="1136021" cy="706967"/>
            </a:xfrm>
            <a:custGeom>
              <a:avLst/>
              <a:gdLst/>
              <a:ahLst/>
              <a:cxnLst/>
              <a:rect l="l" t="t" r="r" b="b"/>
              <a:pathLst>
                <a:path w="14732" h="9168" extrusionOk="0">
                  <a:moveTo>
                    <a:pt x="6324" y="0"/>
                  </a:moveTo>
                  <a:cubicBezTo>
                    <a:pt x="5706" y="0"/>
                    <a:pt x="4606" y="295"/>
                    <a:pt x="3654" y="1854"/>
                  </a:cubicBezTo>
                  <a:cubicBezTo>
                    <a:pt x="3654" y="1854"/>
                    <a:pt x="3034" y="2267"/>
                    <a:pt x="1422" y="2267"/>
                  </a:cubicBezTo>
                  <a:cubicBezTo>
                    <a:pt x="1014" y="2267"/>
                    <a:pt x="542" y="2240"/>
                    <a:pt x="0" y="2174"/>
                  </a:cubicBezTo>
                  <a:lnTo>
                    <a:pt x="0" y="2174"/>
                  </a:lnTo>
                  <a:cubicBezTo>
                    <a:pt x="0" y="2174"/>
                    <a:pt x="1858" y="2692"/>
                    <a:pt x="3670" y="2692"/>
                  </a:cubicBezTo>
                  <a:cubicBezTo>
                    <a:pt x="4141" y="2692"/>
                    <a:pt x="4609" y="2657"/>
                    <a:pt x="5040" y="2569"/>
                  </a:cubicBezTo>
                  <a:cubicBezTo>
                    <a:pt x="5040" y="2569"/>
                    <a:pt x="6125" y="2822"/>
                    <a:pt x="6874" y="3886"/>
                  </a:cubicBezTo>
                  <a:cubicBezTo>
                    <a:pt x="6874" y="3886"/>
                    <a:pt x="6433" y="5249"/>
                    <a:pt x="7892" y="7421"/>
                  </a:cubicBezTo>
                  <a:cubicBezTo>
                    <a:pt x="7892" y="7421"/>
                    <a:pt x="8781" y="5860"/>
                    <a:pt x="7531" y="4069"/>
                  </a:cubicBezTo>
                  <a:lnTo>
                    <a:pt x="7531" y="4069"/>
                  </a:lnTo>
                  <a:cubicBezTo>
                    <a:pt x="7532" y="4070"/>
                    <a:pt x="9383" y="5822"/>
                    <a:pt x="9499" y="6069"/>
                  </a:cubicBezTo>
                  <a:cubicBezTo>
                    <a:pt x="9499" y="6069"/>
                    <a:pt x="9729" y="7891"/>
                    <a:pt x="12635" y="9167"/>
                  </a:cubicBezTo>
                  <a:cubicBezTo>
                    <a:pt x="12635" y="9167"/>
                    <a:pt x="12223" y="6828"/>
                    <a:pt x="9900" y="6005"/>
                  </a:cubicBezTo>
                  <a:cubicBezTo>
                    <a:pt x="9900" y="6005"/>
                    <a:pt x="7616" y="3087"/>
                    <a:pt x="5561" y="2540"/>
                  </a:cubicBezTo>
                  <a:lnTo>
                    <a:pt x="7136" y="2142"/>
                  </a:lnTo>
                  <a:cubicBezTo>
                    <a:pt x="7136" y="2142"/>
                    <a:pt x="8113" y="2482"/>
                    <a:pt x="8947" y="3133"/>
                  </a:cubicBezTo>
                  <a:cubicBezTo>
                    <a:pt x="8947" y="3133"/>
                    <a:pt x="9856" y="3792"/>
                    <a:pt x="10827" y="3792"/>
                  </a:cubicBezTo>
                  <a:cubicBezTo>
                    <a:pt x="10987" y="3792"/>
                    <a:pt x="11150" y="3774"/>
                    <a:pt x="11310" y="3732"/>
                  </a:cubicBezTo>
                  <a:cubicBezTo>
                    <a:pt x="11310" y="3732"/>
                    <a:pt x="10793" y="2229"/>
                    <a:pt x="7825" y="1927"/>
                  </a:cubicBezTo>
                  <a:cubicBezTo>
                    <a:pt x="7825" y="1927"/>
                    <a:pt x="8356" y="1867"/>
                    <a:pt x="9087" y="1867"/>
                  </a:cubicBezTo>
                  <a:cubicBezTo>
                    <a:pt x="9958" y="1867"/>
                    <a:pt x="11114" y="1952"/>
                    <a:pt x="11996" y="2325"/>
                  </a:cubicBezTo>
                  <a:cubicBezTo>
                    <a:pt x="11996" y="2325"/>
                    <a:pt x="12552" y="2540"/>
                    <a:pt x="13228" y="2540"/>
                  </a:cubicBezTo>
                  <a:cubicBezTo>
                    <a:pt x="13722" y="2540"/>
                    <a:pt x="14280" y="2425"/>
                    <a:pt x="14731" y="2026"/>
                  </a:cubicBezTo>
                  <a:cubicBezTo>
                    <a:pt x="14731" y="2026"/>
                    <a:pt x="14387" y="1606"/>
                    <a:pt x="12968" y="1606"/>
                  </a:cubicBezTo>
                  <a:cubicBezTo>
                    <a:pt x="12524" y="1606"/>
                    <a:pt x="11974" y="1647"/>
                    <a:pt x="11295" y="1755"/>
                  </a:cubicBezTo>
                  <a:lnTo>
                    <a:pt x="10339" y="1607"/>
                  </a:lnTo>
                  <a:cubicBezTo>
                    <a:pt x="10339" y="1607"/>
                    <a:pt x="11700" y="1427"/>
                    <a:pt x="12261" y="163"/>
                  </a:cubicBezTo>
                  <a:cubicBezTo>
                    <a:pt x="12261" y="163"/>
                    <a:pt x="12001" y="29"/>
                    <a:pt x="11539" y="29"/>
                  </a:cubicBezTo>
                  <a:cubicBezTo>
                    <a:pt x="10890" y="29"/>
                    <a:pt x="9841" y="293"/>
                    <a:pt x="8552" y="1564"/>
                  </a:cubicBezTo>
                  <a:cubicBezTo>
                    <a:pt x="8552" y="1564"/>
                    <a:pt x="4705" y="2335"/>
                    <a:pt x="3799" y="2335"/>
                  </a:cubicBezTo>
                  <a:cubicBezTo>
                    <a:pt x="3733" y="2335"/>
                    <a:pt x="3683" y="2331"/>
                    <a:pt x="3651" y="2322"/>
                  </a:cubicBezTo>
                  <a:cubicBezTo>
                    <a:pt x="3651" y="2322"/>
                    <a:pt x="4026" y="2174"/>
                    <a:pt x="4215" y="1863"/>
                  </a:cubicBezTo>
                  <a:cubicBezTo>
                    <a:pt x="4215" y="1863"/>
                    <a:pt x="5322" y="1863"/>
                    <a:pt x="5956" y="1014"/>
                  </a:cubicBezTo>
                  <a:cubicBezTo>
                    <a:pt x="5956" y="1014"/>
                    <a:pt x="6625" y="151"/>
                    <a:pt x="6802" y="107"/>
                  </a:cubicBezTo>
                  <a:cubicBezTo>
                    <a:pt x="6864" y="92"/>
                    <a:pt x="6669" y="0"/>
                    <a:pt x="6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6" name="Google Shape;4916;p25"/>
            <p:cNvSpPr/>
            <p:nvPr/>
          </p:nvSpPr>
          <p:spPr>
            <a:xfrm rot="10800000" flipH="1">
              <a:off x="9117170" y="78723"/>
              <a:ext cx="705040" cy="290097"/>
            </a:xfrm>
            <a:custGeom>
              <a:avLst/>
              <a:gdLst/>
              <a:ahLst/>
              <a:cxnLst/>
              <a:rect l="l" t="t" r="r" b="b"/>
              <a:pathLst>
                <a:path w="9143" h="3762" extrusionOk="0">
                  <a:moveTo>
                    <a:pt x="8912" y="0"/>
                  </a:moveTo>
                  <a:cubicBezTo>
                    <a:pt x="7093" y="2497"/>
                    <a:pt x="73" y="3497"/>
                    <a:pt x="1" y="3506"/>
                  </a:cubicBezTo>
                  <a:lnTo>
                    <a:pt x="53" y="3762"/>
                  </a:lnTo>
                  <a:cubicBezTo>
                    <a:pt x="344" y="3721"/>
                    <a:pt x="7259" y="2738"/>
                    <a:pt x="9142" y="152"/>
                  </a:cubicBezTo>
                  <a:lnTo>
                    <a:pt x="8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7" name="Google Shape;4917;p25"/>
            <p:cNvSpPr/>
            <p:nvPr/>
          </p:nvSpPr>
          <p:spPr>
            <a:xfrm rot="10800000" flipH="1">
              <a:off x="9401723" y="227781"/>
              <a:ext cx="289789" cy="124768"/>
            </a:xfrm>
            <a:custGeom>
              <a:avLst/>
              <a:gdLst/>
              <a:ahLst/>
              <a:cxnLst/>
              <a:rect l="l" t="t" r="r" b="b"/>
              <a:pathLst>
                <a:path w="3758" h="1618" extrusionOk="0">
                  <a:moveTo>
                    <a:pt x="1225" y="1"/>
                  </a:moveTo>
                  <a:cubicBezTo>
                    <a:pt x="1" y="1"/>
                    <a:pt x="528" y="879"/>
                    <a:pt x="528" y="879"/>
                  </a:cubicBezTo>
                  <a:cubicBezTo>
                    <a:pt x="897" y="1449"/>
                    <a:pt x="1499" y="1618"/>
                    <a:pt x="2084" y="1618"/>
                  </a:cubicBezTo>
                  <a:cubicBezTo>
                    <a:pt x="2939" y="1618"/>
                    <a:pt x="3758" y="1257"/>
                    <a:pt x="3758" y="1257"/>
                  </a:cubicBezTo>
                  <a:cubicBezTo>
                    <a:pt x="3522" y="531"/>
                    <a:pt x="2557" y="205"/>
                    <a:pt x="2557" y="205"/>
                  </a:cubicBezTo>
                  <a:cubicBezTo>
                    <a:pt x="1971" y="59"/>
                    <a:pt x="1540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8" name="Google Shape;4918;p25"/>
            <p:cNvSpPr/>
            <p:nvPr/>
          </p:nvSpPr>
          <p:spPr>
            <a:xfrm rot="10800000" flipH="1">
              <a:off x="9148864" y="125990"/>
              <a:ext cx="289557" cy="124768"/>
            </a:xfrm>
            <a:custGeom>
              <a:avLst/>
              <a:gdLst/>
              <a:ahLst/>
              <a:cxnLst/>
              <a:rect l="l" t="t" r="r" b="b"/>
              <a:pathLst>
                <a:path w="3755" h="1618" extrusionOk="0">
                  <a:moveTo>
                    <a:pt x="1225" y="0"/>
                  </a:moveTo>
                  <a:cubicBezTo>
                    <a:pt x="0" y="0"/>
                    <a:pt x="529" y="882"/>
                    <a:pt x="529" y="882"/>
                  </a:cubicBezTo>
                  <a:cubicBezTo>
                    <a:pt x="895" y="1449"/>
                    <a:pt x="1496" y="1618"/>
                    <a:pt x="2080" y="1618"/>
                  </a:cubicBezTo>
                  <a:cubicBezTo>
                    <a:pt x="2935" y="1618"/>
                    <a:pt x="3755" y="1257"/>
                    <a:pt x="3755" y="1257"/>
                  </a:cubicBezTo>
                  <a:cubicBezTo>
                    <a:pt x="3519" y="533"/>
                    <a:pt x="2554" y="205"/>
                    <a:pt x="2554" y="205"/>
                  </a:cubicBezTo>
                  <a:cubicBezTo>
                    <a:pt x="1970" y="59"/>
                    <a:pt x="1540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19" name="Google Shape;4919;p25"/>
            <p:cNvSpPr/>
            <p:nvPr/>
          </p:nvSpPr>
          <p:spPr>
            <a:xfrm rot="10800000" flipH="1">
              <a:off x="8852899" y="3455"/>
              <a:ext cx="341454" cy="129780"/>
            </a:xfrm>
            <a:custGeom>
              <a:avLst/>
              <a:gdLst/>
              <a:ahLst/>
              <a:cxnLst/>
              <a:rect l="l" t="t" r="r" b="b"/>
              <a:pathLst>
                <a:path w="4428" h="1683" extrusionOk="0">
                  <a:moveTo>
                    <a:pt x="2988" y="1"/>
                  </a:moveTo>
                  <a:cubicBezTo>
                    <a:pt x="2923" y="1"/>
                    <a:pt x="2884" y="3"/>
                    <a:pt x="2884" y="3"/>
                  </a:cubicBezTo>
                  <a:cubicBezTo>
                    <a:pt x="1" y="454"/>
                    <a:pt x="1367" y="1416"/>
                    <a:pt x="1367" y="1416"/>
                  </a:cubicBezTo>
                  <a:cubicBezTo>
                    <a:pt x="1657" y="1606"/>
                    <a:pt x="1956" y="1682"/>
                    <a:pt x="2247" y="1682"/>
                  </a:cubicBezTo>
                  <a:cubicBezTo>
                    <a:pt x="3393" y="1682"/>
                    <a:pt x="4428" y="509"/>
                    <a:pt x="4428" y="509"/>
                  </a:cubicBezTo>
                  <a:cubicBezTo>
                    <a:pt x="3997" y="46"/>
                    <a:pt x="326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20" name="Google Shape;4920;p25"/>
            <p:cNvSpPr/>
            <p:nvPr/>
          </p:nvSpPr>
          <p:spPr>
            <a:xfrm rot="10800000" flipH="1">
              <a:off x="9495956" y="37156"/>
              <a:ext cx="219077" cy="218460"/>
            </a:xfrm>
            <a:custGeom>
              <a:avLst/>
              <a:gdLst/>
              <a:ahLst/>
              <a:cxnLst/>
              <a:rect l="l" t="t" r="r" b="b"/>
              <a:pathLst>
                <a:path w="2841" h="2833" extrusionOk="0">
                  <a:moveTo>
                    <a:pt x="2431" y="0"/>
                  </a:moveTo>
                  <a:cubicBezTo>
                    <a:pt x="2431" y="0"/>
                    <a:pt x="1" y="794"/>
                    <a:pt x="478" y="2355"/>
                  </a:cubicBezTo>
                  <a:cubicBezTo>
                    <a:pt x="478" y="2355"/>
                    <a:pt x="642" y="2832"/>
                    <a:pt x="1040" y="2832"/>
                  </a:cubicBezTo>
                  <a:cubicBezTo>
                    <a:pt x="1350" y="2832"/>
                    <a:pt x="1802" y="2543"/>
                    <a:pt x="2428" y="1512"/>
                  </a:cubicBezTo>
                  <a:cubicBezTo>
                    <a:pt x="2428" y="1512"/>
                    <a:pt x="2841" y="657"/>
                    <a:pt x="2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21" name="Google Shape;4921;p25"/>
            <p:cNvSpPr/>
            <p:nvPr/>
          </p:nvSpPr>
          <p:spPr>
            <a:xfrm rot="10800000" flipH="1">
              <a:off x="9238934" y="-56075"/>
              <a:ext cx="218999" cy="218460"/>
            </a:xfrm>
            <a:custGeom>
              <a:avLst/>
              <a:gdLst/>
              <a:ahLst/>
              <a:cxnLst/>
              <a:rect l="l" t="t" r="r" b="b"/>
              <a:pathLst>
                <a:path w="2840" h="2833" extrusionOk="0">
                  <a:moveTo>
                    <a:pt x="2430" y="0"/>
                  </a:moveTo>
                  <a:cubicBezTo>
                    <a:pt x="2430" y="0"/>
                    <a:pt x="0" y="794"/>
                    <a:pt x="480" y="2355"/>
                  </a:cubicBezTo>
                  <a:cubicBezTo>
                    <a:pt x="480" y="2355"/>
                    <a:pt x="644" y="2832"/>
                    <a:pt x="1042" y="2832"/>
                  </a:cubicBezTo>
                  <a:cubicBezTo>
                    <a:pt x="1351" y="2832"/>
                    <a:pt x="1802" y="2543"/>
                    <a:pt x="2427" y="1512"/>
                  </a:cubicBezTo>
                  <a:cubicBezTo>
                    <a:pt x="2427" y="1512"/>
                    <a:pt x="2840" y="657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22" name="Google Shape;4922;p25"/>
            <p:cNvSpPr/>
            <p:nvPr/>
          </p:nvSpPr>
          <p:spPr>
            <a:xfrm rot="10800000" flipH="1">
              <a:off x="8373478" y="3171024"/>
              <a:ext cx="717763" cy="892192"/>
            </a:xfrm>
            <a:custGeom>
              <a:avLst/>
              <a:gdLst/>
              <a:ahLst/>
              <a:cxnLst/>
              <a:rect l="l" t="t" r="r" b="b"/>
              <a:pathLst>
                <a:path w="9308" h="11570" extrusionOk="0">
                  <a:moveTo>
                    <a:pt x="5424" y="11569"/>
                  </a:moveTo>
                  <a:cubicBezTo>
                    <a:pt x="5424" y="11569"/>
                    <a:pt x="6491" y="9915"/>
                    <a:pt x="6020" y="8741"/>
                  </a:cubicBezTo>
                  <a:cubicBezTo>
                    <a:pt x="6020" y="8741"/>
                    <a:pt x="5340" y="9334"/>
                    <a:pt x="5261" y="9869"/>
                  </a:cubicBezTo>
                  <a:lnTo>
                    <a:pt x="5058" y="9328"/>
                  </a:lnTo>
                  <a:cubicBezTo>
                    <a:pt x="5058" y="9328"/>
                    <a:pt x="6456" y="7512"/>
                    <a:pt x="6273" y="6677"/>
                  </a:cubicBezTo>
                  <a:cubicBezTo>
                    <a:pt x="6273" y="6677"/>
                    <a:pt x="5090" y="7125"/>
                    <a:pt x="5052" y="7747"/>
                  </a:cubicBezTo>
                  <a:cubicBezTo>
                    <a:pt x="5052" y="7747"/>
                    <a:pt x="4933" y="5849"/>
                    <a:pt x="5113" y="5265"/>
                  </a:cubicBezTo>
                  <a:cubicBezTo>
                    <a:pt x="5113" y="5265"/>
                    <a:pt x="5293" y="4186"/>
                    <a:pt x="6436" y="4477"/>
                  </a:cubicBezTo>
                  <a:cubicBezTo>
                    <a:pt x="6436" y="4477"/>
                    <a:pt x="8488" y="4744"/>
                    <a:pt x="9177" y="3471"/>
                  </a:cubicBezTo>
                  <a:cubicBezTo>
                    <a:pt x="9177" y="3471"/>
                    <a:pt x="9308" y="2559"/>
                    <a:pt x="8688" y="2594"/>
                  </a:cubicBezTo>
                  <a:cubicBezTo>
                    <a:pt x="8688" y="2594"/>
                    <a:pt x="8671" y="1178"/>
                    <a:pt x="7843" y="1402"/>
                  </a:cubicBezTo>
                  <a:cubicBezTo>
                    <a:pt x="7843" y="1402"/>
                    <a:pt x="6857" y="1838"/>
                    <a:pt x="6287" y="2791"/>
                  </a:cubicBezTo>
                  <a:cubicBezTo>
                    <a:pt x="6287" y="2791"/>
                    <a:pt x="7505" y="1213"/>
                    <a:pt x="6165" y="440"/>
                  </a:cubicBezTo>
                  <a:cubicBezTo>
                    <a:pt x="6165" y="440"/>
                    <a:pt x="4939" y="91"/>
                    <a:pt x="4886" y="1248"/>
                  </a:cubicBezTo>
                  <a:cubicBezTo>
                    <a:pt x="4886" y="1248"/>
                    <a:pt x="4264" y="1"/>
                    <a:pt x="3587" y="1268"/>
                  </a:cubicBezTo>
                  <a:cubicBezTo>
                    <a:pt x="3587" y="1268"/>
                    <a:pt x="3485" y="2091"/>
                    <a:pt x="3936" y="2701"/>
                  </a:cubicBezTo>
                  <a:cubicBezTo>
                    <a:pt x="3936" y="2701"/>
                    <a:pt x="2006" y="881"/>
                    <a:pt x="1436" y="1890"/>
                  </a:cubicBezTo>
                  <a:cubicBezTo>
                    <a:pt x="1436" y="1890"/>
                    <a:pt x="901" y="2332"/>
                    <a:pt x="1585" y="3091"/>
                  </a:cubicBezTo>
                  <a:cubicBezTo>
                    <a:pt x="1585" y="3091"/>
                    <a:pt x="0" y="2998"/>
                    <a:pt x="1079" y="4175"/>
                  </a:cubicBezTo>
                  <a:cubicBezTo>
                    <a:pt x="1079" y="4175"/>
                    <a:pt x="2404" y="5157"/>
                    <a:pt x="4607" y="4782"/>
                  </a:cubicBezTo>
                  <a:cubicBezTo>
                    <a:pt x="4607" y="4782"/>
                    <a:pt x="4628" y="6393"/>
                    <a:pt x="4631" y="6558"/>
                  </a:cubicBezTo>
                  <a:cubicBezTo>
                    <a:pt x="4631" y="6724"/>
                    <a:pt x="4401" y="6119"/>
                    <a:pt x="3544" y="5744"/>
                  </a:cubicBezTo>
                  <a:cubicBezTo>
                    <a:pt x="3544" y="5744"/>
                    <a:pt x="3233" y="6506"/>
                    <a:pt x="4637" y="8014"/>
                  </a:cubicBezTo>
                  <a:cubicBezTo>
                    <a:pt x="4637" y="8014"/>
                    <a:pt x="4791" y="9715"/>
                    <a:pt x="4808" y="9962"/>
                  </a:cubicBezTo>
                  <a:cubicBezTo>
                    <a:pt x="4825" y="10209"/>
                    <a:pt x="3666" y="9084"/>
                    <a:pt x="3698" y="8776"/>
                  </a:cubicBezTo>
                  <a:cubicBezTo>
                    <a:pt x="3698" y="8776"/>
                    <a:pt x="2849" y="10099"/>
                    <a:pt x="5424" y="11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23" name="Google Shape;4923;p25"/>
            <p:cNvSpPr/>
            <p:nvPr/>
          </p:nvSpPr>
          <p:spPr>
            <a:xfrm rot="10800000" flipH="1">
              <a:off x="9101747" y="4112210"/>
              <a:ext cx="1001306" cy="1087363"/>
            </a:xfrm>
            <a:custGeom>
              <a:avLst/>
              <a:gdLst/>
              <a:ahLst/>
              <a:cxnLst/>
              <a:rect l="l" t="t" r="r" b="b"/>
              <a:pathLst>
                <a:path w="12985" h="14101" extrusionOk="0">
                  <a:moveTo>
                    <a:pt x="268" y="12775"/>
                  </a:moveTo>
                  <a:cubicBezTo>
                    <a:pt x="268" y="12775"/>
                    <a:pt x="2323" y="11481"/>
                    <a:pt x="3084" y="9694"/>
                  </a:cubicBezTo>
                  <a:cubicBezTo>
                    <a:pt x="3084" y="9694"/>
                    <a:pt x="3442" y="8993"/>
                    <a:pt x="2145" y="7400"/>
                  </a:cubicBezTo>
                  <a:cubicBezTo>
                    <a:pt x="2145" y="7400"/>
                    <a:pt x="0" y="4694"/>
                    <a:pt x="1157" y="2616"/>
                  </a:cubicBezTo>
                  <a:cubicBezTo>
                    <a:pt x="1157" y="2616"/>
                    <a:pt x="1759" y="5058"/>
                    <a:pt x="2448" y="5697"/>
                  </a:cubicBezTo>
                  <a:cubicBezTo>
                    <a:pt x="2448" y="5697"/>
                    <a:pt x="3982" y="8014"/>
                    <a:pt x="3540" y="9162"/>
                  </a:cubicBezTo>
                  <a:lnTo>
                    <a:pt x="4587" y="7990"/>
                  </a:lnTo>
                  <a:cubicBezTo>
                    <a:pt x="4587" y="7990"/>
                    <a:pt x="3631" y="6563"/>
                    <a:pt x="3299" y="5066"/>
                  </a:cubicBezTo>
                  <a:cubicBezTo>
                    <a:pt x="3299" y="5066"/>
                    <a:pt x="2779" y="3087"/>
                    <a:pt x="1968" y="2000"/>
                  </a:cubicBezTo>
                  <a:cubicBezTo>
                    <a:pt x="1968" y="2000"/>
                    <a:pt x="3819" y="3398"/>
                    <a:pt x="4285" y="4575"/>
                  </a:cubicBezTo>
                  <a:cubicBezTo>
                    <a:pt x="4285" y="4575"/>
                    <a:pt x="5357" y="5799"/>
                    <a:pt x="5023" y="7517"/>
                  </a:cubicBezTo>
                  <a:cubicBezTo>
                    <a:pt x="5023" y="7517"/>
                    <a:pt x="5595" y="6813"/>
                    <a:pt x="6081" y="6639"/>
                  </a:cubicBezTo>
                  <a:cubicBezTo>
                    <a:pt x="6081" y="6639"/>
                    <a:pt x="5029" y="5560"/>
                    <a:pt x="4997" y="3665"/>
                  </a:cubicBezTo>
                  <a:cubicBezTo>
                    <a:pt x="4997" y="3665"/>
                    <a:pt x="4840" y="1994"/>
                    <a:pt x="4331" y="1035"/>
                  </a:cubicBezTo>
                  <a:cubicBezTo>
                    <a:pt x="4331" y="1035"/>
                    <a:pt x="6217" y="2561"/>
                    <a:pt x="6296" y="4279"/>
                  </a:cubicBezTo>
                  <a:cubicBezTo>
                    <a:pt x="6296" y="4279"/>
                    <a:pt x="6465" y="5778"/>
                    <a:pt x="6624" y="6121"/>
                  </a:cubicBezTo>
                  <a:cubicBezTo>
                    <a:pt x="6624" y="6121"/>
                    <a:pt x="7363" y="5389"/>
                    <a:pt x="7479" y="5357"/>
                  </a:cubicBezTo>
                  <a:cubicBezTo>
                    <a:pt x="7595" y="5325"/>
                    <a:pt x="6398" y="4348"/>
                    <a:pt x="6630" y="2555"/>
                  </a:cubicBezTo>
                  <a:cubicBezTo>
                    <a:pt x="6630" y="2555"/>
                    <a:pt x="6453" y="1410"/>
                    <a:pt x="6700" y="0"/>
                  </a:cubicBezTo>
                  <a:cubicBezTo>
                    <a:pt x="6700" y="0"/>
                    <a:pt x="8339" y="3479"/>
                    <a:pt x="7807" y="5107"/>
                  </a:cubicBezTo>
                  <a:lnTo>
                    <a:pt x="8133" y="4953"/>
                  </a:lnTo>
                  <a:cubicBezTo>
                    <a:pt x="8133" y="4953"/>
                    <a:pt x="8397" y="2064"/>
                    <a:pt x="9644" y="1067"/>
                  </a:cubicBezTo>
                  <a:cubicBezTo>
                    <a:pt x="9644" y="1067"/>
                    <a:pt x="9566" y="2930"/>
                    <a:pt x="8409" y="4723"/>
                  </a:cubicBezTo>
                  <a:lnTo>
                    <a:pt x="9229" y="4189"/>
                  </a:lnTo>
                  <a:cubicBezTo>
                    <a:pt x="9229" y="4189"/>
                    <a:pt x="10008" y="1953"/>
                    <a:pt x="12103" y="1125"/>
                  </a:cubicBezTo>
                  <a:cubicBezTo>
                    <a:pt x="12103" y="1125"/>
                    <a:pt x="11664" y="3075"/>
                    <a:pt x="9293" y="4276"/>
                  </a:cubicBezTo>
                  <a:lnTo>
                    <a:pt x="8671" y="4895"/>
                  </a:lnTo>
                  <a:cubicBezTo>
                    <a:pt x="8671" y="4895"/>
                    <a:pt x="11540" y="3683"/>
                    <a:pt x="12984" y="3436"/>
                  </a:cubicBezTo>
                  <a:cubicBezTo>
                    <a:pt x="12984" y="3436"/>
                    <a:pt x="10784" y="5799"/>
                    <a:pt x="7816" y="5520"/>
                  </a:cubicBezTo>
                  <a:lnTo>
                    <a:pt x="7191" y="6084"/>
                  </a:lnTo>
                  <a:cubicBezTo>
                    <a:pt x="7191" y="6084"/>
                    <a:pt x="9060" y="5578"/>
                    <a:pt x="11633" y="6555"/>
                  </a:cubicBezTo>
                  <a:cubicBezTo>
                    <a:pt x="11633" y="6555"/>
                    <a:pt x="9714" y="7421"/>
                    <a:pt x="6496" y="6595"/>
                  </a:cubicBezTo>
                  <a:lnTo>
                    <a:pt x="6287" y="6819"/>
                  </a:lnTo>
                  <a:cubicBezTo>
                    <a:pt x="6287" y="6819"/>
                    <a:pt x="7970" y="7206"/>
                    <a:pt x="8982" y="8929"/>
                  </a:cubicBezTo>
                  <a:cubicBezTo>
                    <a:pt x="8982" y="8929"/>
                    <a:pt x="10386" y="10115"/>
                    <a:pt x="11034" y="10420"/>
                  </a:cubicBezTo>
                  <a:cubicBezTo>
                    <a:pt x="11034" y="10420"/>
                    <a:pt x="8409" y="10481"/>
                    <a:pt x="5749" y="7281"/>
                  </a:cubicBezTo>
                  <a:cubicBezTo>
                    <a:pt x="5749" y="7281"/>
                    <a:pt x="5276" y="7828"/>
                    <a:pt x="5154" y="7833"/>
                  </a:cubicBezTo>
                  <a:cubicBezTo>
                    <a:pt x="5029" y="7839"/>
                    <a:pt x="7767" y="9441"/>
                    <a:pt x="7421" y="11237"/>
                  </a:cubicBezTo>
                  <a:cubicBezTo>
                    <a:pt x="7421" y="11237"/>
                    <a:pt x="7386" y="12728"/>
                    <a:pt x="7735" y="13121"/>
                  </a:cubicBezTo>
                  <a:cubicBezTo>
                    <a:pt x="7735" y="13121"/>
                    <a:pt x="6749" y="10996"/>
                    <a:pt x="6194" y="10647"/>
                  </a:cubicBezTo>
                  <a:cubicBezTo>
                    <a:pt x="6110" y="10595"/>
                    <a:pt x="5250" y="9700"/>
                    <a:pt x="4651" y="8380"/>
                  </a:cubicBezTo>
                  <a:cubicBezTo>
                    <a:pt x="4651" y="8380"/>
                    <a:pt x="2854" y="10490"/>
                    <a:pt x="2651" y="11040"/>
                  </a:cubicBezTo>
                  <a:cubicBezTo>
                    <a:pt x="2651" y="11040"/>
                    <a:pt x="4965" y="10211"/>
                    <a:pt x="6566" y="12420"/>
                  </a:cubicBezTo>
                  <a:cubicBezTo>
                    <a:pt x="6566" y="12420"/>
                    <a:pt x="7650" y="13798"/>
                    <a:pt x="7967" y="13949"/>
                  </a:cubicBezTo>
                  <a:cubicBezTo>
                    <a:pt x="8287" y="14100"/>
                    <a:pt x="7377" y="14004"/>
                    <a:pt x="5895" y="12664"/>
                  </a:cubicBezTo>
                  <a:cubicBezTo>
                    <a:pt x="5895" y="12664"/>
                    <a:pt x="2945" y="12150"/>
                    <a:pt x="2276" y="11505"/>
                  </a:cubicBezTo>
                  <a:cubicBezTo>
                    <a:pt x="2276" y="11505"/>
                    <a:pt x="311" y="13225"/>
                    <a:pt x="268" y="12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24" name="Google Shape;4924;p25"/>
            <p:cNvSpPr/>
            <p:nvPr/>
          </p:nvSpPr>
          <p:spPr>
            <a:xfrm rot="10800000" flipH="1">
              <a:off x="8850894" y="2147335"/>
              <a:ext cx="685530" cy="1061608"/>
            </a:xfrm>
            <a:custGeom>
              <a:avLst/>
              <a:gdLst/>
              <a:ahLst/>
              <a:cxnLst/>
              <a:rect l="l" t="t" r="r" b="b"/>
              <a:pathLst>
                <a:path w="8890" h="13767" extrusionOk="0">
                  <a:moveTo>
                    <a:pt x="8293" y="0"/>
                  </a:moveTo>
                  <a:cubicBezTo>
                    <a:pt x="8293" y="0"/>
                    <a:pt x="6291" y="1445"/>
                    <a:pt x="6613" y="3755"/>
                  </a:cubicBezTo>
                  <a:cubicBezTo>
                    <a:pt x="6613" y="3755"/>
                    <a:pt x="4954" y="7025"/>
                    <a:pt x="5407" y="8987"/>
                  </a:cubicBezTo>
                  <a:lnTo>
                    <a:pt x="4291" y="7868"/>
                  </a:lnTo>
                  <a:cubicBezTo>
                    <a:pt x="4291" y="7868"/>
                    <a:pt x="4148" y="6900"/>
                    <a:pt x="4366" y="5901"/>
                  </a:cubicBezTo>
                  <a:cubicBezTo>
                    <a:pt x="4366" y="5901"/>
                    <a:pt x="4625" y="4453"/>
                    <a:pt x="3817" y="3660"/>
                  </a:cubicBezTo>
                  <a:cubicBezTo>
                    <a:pt x="3817" y="3660"/>
                    <a:pt x="2649" y="4796"/>
                    <a:pt x="3765" y="7398"/>
                  </a:cubicBezTo>
                  <a:cubicBezTo>
                    <a:pt x="3765" y="7398"/>
                    <a:pt x="2291" y="5421"/>
                    <a:pt x="2172" y="3755"/>
                  </a:cubicBezTo>
                  <a:cubicBezTo>
                    <a:pt x="2172" y="3755"/>
                    <a:pt x="1992" y="2070"/>
                    <a:pt x="602" y="1631"/>
                  </a:cubicBezTo>
                  <a:lnTo>
                    <a:pt x="602" y="1631"/>
                  </a:lnTo>
                  <a:cubicBezTo>
                    <a:pt x="602" y="1631"/>
                    <a:pt x="204" y="2459"/>
                    <a:pt x="1968" y="4604"/>
                  </a:cubicBezTo>
                  <a:lnTo>
                    <a:pt x="2279" y="5468"/>
                  </a:lnTo>
                  <a:cubicBezTo>
                    <a:pt x="2279" y="5468"/>
                    <a:pt x="1564" y="4543"/>
                    <a:pt x="268" y="4543"/>
                  </a:cubicBezTo>
                  <a:cubicBezTo>
                    <a:pt x="187" y="4543"/>
                    <a:pt x="104" y="4547"/>
                    <a:pt x="18" y="4555"/>
                  </a:cubicBezTo>
                  <a:cubicBezTo>
                    <a:pt x="18" y="4555"/>
                    <a:pt x="1" y="6165"/>
                    <a:pt x="3079" y="6967"/>
                  </a:cubicBezTo>
                  <a:cubicBezTo>
                    <a:pt x="3079" y="6967"/>
                    <a:pt x="5997" y="10214"/>
                    <a:pt x="6102" y="10673"/>
                  </a:cubicBezTo>
                  <a:cubicBezTo>
                    <a:pt x="6102" y="10673"/>
                    <a:pt x="5788" y="10429"/>
                    <a:pt x="5404" y="10420"/>
                  </a:cubicBezTo>
                  <a:cubicBezTo>
                    <a:pt x="5404" y="10420"/>
                    <a:pt x="4884" y="9502"/>
                    <a:pt x="3788" y="9377"/>
                  </a:cubicBezTo>
                  <a:cubicBezTo>
                    <a:pt x="3788" y="9377"/>
                    <a:pt x="2663" y="9229"/>
                    <a:pt x="2538" y="9104"/>
                  </a:cubicBezTo>
                  <a:cubicBezTo>
                    <a:pt x="2534" y="9100"/>
                    <a:pt x="2530" y="9098"/>
                    <a:pt x="2527" y="9098"/>
                  </a:cubicBezTo>
                  <a:cubicBezTo>
                    <a:pt x="2434" y="9098"/>
                    <a:pt x="2783" y="10807"/>
                    <a:pt x="5663" y="10888"/>
                  </a:cubicBezTo>
                  <a:cubicBezTo>
                    <a:pt x="5663" y="10888"/>
                    <a:pt x="6729" y="11391"/>
                    <a:pt x="7683" y="13766"/>
                  </a:cubicBezTo>
                  <a:lnTo>
                    <a:pt x="7686" y="13766"/>
                  </a:lnTo>
                  <a:cubicBezTo>
                    <a:pt x="7686" y="13766"/>
                    <a:pt x="7067" y="10935"/>
                    <a:pt x="5680" y="9403"/>
                  </a:cubicBezTo>
                  <a:cubicBezTo>
                    <a:pt x="5680" y="9403"/>
                    <a:pt x="5407" y="8386"/>
                    <a:pt x="6052" y="7264"/>
                  </a:cubicBezTo>
                  <a:cubicBezTo>
                    <a:pt x="6052" y="7264"/>
                    <a:pt x="7538" y="6985"/>
                    <a:pt x="8889" y="4755"/>
                  </a:cubicBezTo>
                  <a:lnTo>
                    <a:pt x="8889" y="4755"/>
                  </a:lnTo>
                  <a:cubicBezTo>
                    <a:pt x="8889" y="4755"/>
                    <a:pt x="7006" y="4755"/>
                    <a:pt x="5913" y="6630"/>
                  </a:cubicBezTo>
                  <a:cubicBezTo>
                    <a:pt x="5913" y="6630"/>
                    <a:pt x="6686" y="4270"/>
                    <a:pt x="6863" y="4061"/>
                  </a:cubicBezTo>
                  <a:cubicBezTo>
                    <a:pt x="6863" y="4061"/>
                    <a:pt x="8465" y="3008"/>
                    <a:pt x="8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25" name="Google Shape;4925;p25"/>
            <p:cNvSpPr/>
            <p:nvPr/>
          </p:nvSpPr>
          <p:spPr>
            <a:xfrm rot="10800000" flipH="1">
              <a:off x="10035596" y="4403820"/>
              <a:ext cx="71042" cy="42770"/>
            </a:xfrm>
            <a:custGeom>
              <a:avLst/>
              <a:gdLst/>
              <a:ahLst/>
              <a:cxnLst/>
              <a:rect l="l" t="t" r="r" b="b"/>
              <a:pathLst>
                <a:path w="3837" h="2310" extrusionOk="0">
                  <a:moveTo>
                    <a:pt x="2011" y="0"/>
                  </a:moveTo>
                  <a:cubicBezTo>
                    <a:pt x="378" y="0"/>
                    <a:pt x="0" y="2249"/>
                    <a:pt x="0" y="2249"/>
                  </a:cubicBezTo>
                  <a:cubicBezTo>
                    <a:pt x="139" y="2292"/>
                    <a:pt x="279" y="2309"/>
                    <a:pt x="416" y="2309"/>
                  </a:cubicBezTo>
                  <a:cubicBezTo>
                    <a:pt x="1042" y="2309"/>
                    <a:pt x="1602" y="1944"/>
                    <a:pt x="1602" y="1944"/>
                  </a:cubicBezTo>
                  <a:cubicBezTo>
                    <a:pt x="3837" y="176"/>
                    <a:pt x="2139" y="5"/>
                    <a:pt x="2139" y="5"/>
                  </a:cubicBezTo>
                  <a:cubicBezTo>
                    <a:pt x="2096" y="2"/>
                    <a:pt x="2053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26" name="Google Shape;4926;p25"/>
            <p:cNvSpPr/>
            <p:nvPr/>
          </p:nvSpPr>
          <p:spPr>
            <a:xfrm rot="10800000" flipH="1">
              <a:off x="9980901" y="4364142"/>
              <a:ext cx="46417" cy="58526"/>
            </a:xfrm>
            <a:custGeom>
              <a:avLst/>
              <a:gdLst/>
              <a:ahLst/>
              <a:cxnLst/>
              <a:rect l="l" t="t" r="r" b="b"/>
              <a:pathLst>
                <a:path w="2507" h="3161" extrusionOk="0">
                  <a:moveTo>
                    <a:pt x="737" y="0"/>
                  </a:moveTo>
                  <a:cubicBezTo>
                    <a:pt x="391" y="0"/>
                    <a:pt x="1" y="334"/>
                    <a:pt x="27" y="1861"/>
                  </a:cubicBezTo>
                  <a:cubicBezTo>
                    <a:pt x="27" y="1861"/>
                    <a:pt x="135" y="2791"/>
                    <a:pt x="847" y="3160"/>
                  </a:cubicBezTo>
                  <a:cubicBezTo>
                    <a:pt x="847" y="3160"/>
                    <a:pt x="2506" y="1314"/>
                    <a:pt x="1248" y="201"/>
                  </a:cubicBezTo>
                  <a:cubicBezTo>
                    <a:pt x="1248" y="201"/>
                    <a:pt x="1006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927" name="Google Shape;4927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28" name="Google Shape;4928;p25"/>
          <p:cNvSpPr txBox="1">
            <a:spLocks noGrp="1"/>
          </p:cNvSpPr>
          <p:nvPr>
            <p:ph type="subTitle" idx="1"/>
          </p:nvPr>
        </p:nvSpPr>
        <p:spPr>
          <a:xfrm>
            <a:off x="1685200" y="1777725"/>
            <a:ext cx="44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29" name="Google Shape;4929;p25"/>
          <p:cNvSpPr txBox="1">
            <a:spLocks noGrp="1"/>
          </p:cNvSpPr>
          <p:nvPr>
            <p:ph type="subTitle" idx="2"/>
          </p:nvPr>
        </p:nvSpPr>
        <p:spPr>
          <a:xfrm>
            <a:off x="1685200" y="1497300"/>
            <a:ext cx="4401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30" name="Google Shape;4930;p25"/>
          <p:cNvSpPr txBox="1">
            <a:spLocks noGrp="1"/>
          </p:cNvSpPr>
          <p:nvPr>
            <p:ph type="subTitle" idx="3"/>
          </p:nvPr>
        </p:nvSpPr>
        <p:spPr>
          <a:xfrm>
            <a:off x="1685200" y="2904513"/>
            <a:ext cx="44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31" name="Google Shape;4931;p25"/>
          <p:cNvSpPr txBox="1">
            <a:spLocks noGrp="1"/>
          </p:cNvSpPr>
          <p:nvPr>
            <p:ph type="subTitle" idx="4"/>
          </p:nvPr>
        </p:nvSpPr>
        <p:spPr>
          <a:xfrm>
            <a:off x="1685200" y="2624088"/>
            <a:ext cx="4401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32" name="Google Shape;4932;p25"/>
          <p:cNvSpPr txBox="1">
            <a:spLocks noGrp="1"/>
          </p:cNvSpPr>
          <p:nvPr>
            <p:ph type="subTitle" idx="5"/>
          </p:nvPr>
        </p:nvSpPr>
        <p:spPr>
          <a:xfrm>
            <a:off x="1685200" y="4031300"/>
            <a:ext cx="44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33" name="Google Shape;4933;p25"/>
          <p:cNvSpPr txBox="1">
            <a:spLocks noGrp="1"/>
          </p:cNvSpPr>
          <p:nvPr>
            <p:ph type="subTitle" idx="6"/>
          </p:nvPr>
        </p:nvSpPr>
        <p:spPr>
          <a:xfrm>
            <a:off x="1685200" y="3750875"/>
            <a:ext cx="4401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934" name="Google Shape;4934;p25"/>
          <p:cNvGrpSpPr/>
          <p:nvPr/>
        </p:nvGrpSpPr>
        <p:grpSpPr>
          <a:xfrm>
            <a:off x="8612563" y="3818473"/>
            <a:ext cx="296127" cy="259300"/>
            <a:chOff x="644238" y="-3411102"/>
            <a:chExt cx="296127" cy="259300"/>
          </a:xfrm>
        </p:grpSpPr>
        <p:sp>
          <p:nvSpPr>
            <p:cNvPr id="4935" name="Google Shape;4935;p25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5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5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5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5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5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5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5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5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5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5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5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5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5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5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5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5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5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5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5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5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5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5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8" name="Google Shape;4958;p25"/>
          <p:cNvGrpSpPr/>
          <p:nvPr/>
        </p:nvGrpSpPr>
        <p:grpSpPr>
          <a:xfrm>
            <a:off x="4753575" y="142650"/>
            <a:ext cx="296127" cy="259210"/>
            <a:chOff x="551375" y="-478762"/>
            <a:chExt cx="296127" cy="259210"/>
          </a:xfrm>
        </p:grpSpPr>
        <p:sp>
          <p:nvSpPr>
            <p:cNvPr id="4959" name="Google Shape;4959;p25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5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5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5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5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5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5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5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5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5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5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5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5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5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5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5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5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5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5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5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5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5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5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2" name="Google Shape;4982;p25"/>
          <p:cNvSpPr/>
          <p:nvPr/>
        </p:nvSpPr>
        <p:spPr>
          <a:xfrm>
            <a:off x="6444507" y="268650"/>
            <a:ext cx="133200" cy="13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3" name="Google Shape;4983;p25"/>
          <p:cNvGrpSpPr/>
          <p:nvPr/>
        </p:nvGrpSpPr>
        <p:grpSpPr>
          <a:xfrm>
            <a:off x="6486490" y="4604011"/>
            <a:ext cx="230117" cy="201524"/>
            <a:chOff x="8509028" y="-1452151"/>
            <a:chExt cx="230117" cy="201524"/>
          </a:xfrm>
        </p:grpSpPr>
        <p:sp>
          <p:nvSpPr>
            <p:cNvPr id="4984" name="Google Shape;4984;p25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5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5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5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5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5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5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5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5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5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5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5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5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5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5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5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5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5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5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5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5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5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5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7" name="Google Shape;5007;p25"/>
          <p:cNvGrpSpPr/>
          <p:nvPr/>
        </p:nvGrpSpPr>
        <p:grpSpPr>
          <a:xfrm>
            <a:off x="338190" y="1631061"/>
            <a:ext cx="230117" cy="201524"/>
            <a:chOff x="8509028" y="-1452151"/>
            <a:chExt cx="230117" cy="201524"/>
          </a:xfrm>
        </p:grpSpPr>
        <p:sp>
          <p:nvSpPr>
            <p:cNvPr id="5008" name="Google Shape;5008;p25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5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5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5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5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5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5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5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5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5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5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5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5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5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5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5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5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5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5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5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5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5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5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1" name="Google Shape;5031;p25"/>
          <p:cNvGrpSpPr/>
          <p:nvPr/>
        </p:nvGrpSpPr>
        <p:grpSpPr>
          <a:xfrm>
            <a:off x="108090" y="2350436"/>
            <a:ext cx="230117" cy="201524"/>
            <a:chOff x="8509028" y="-1452151"/>
            <a:chExt cx="230117" cy="201524"/>
          </a:xfrm>
        </p:grpSpPr>
        <p:sp>
          <p:nvSpPr>
            <p:cNvPr id="5032" name="Google Shape;5032;p25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5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5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5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5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5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5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5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5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5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5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5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5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5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5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5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5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5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5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5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5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5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5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ExtraBold"/>
              <a:buNone/>
              <a:defRPr sz="3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●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○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■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●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○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■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●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○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"/>
              <a:buChar char="■"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3" r:id="rId8"/>
    <p:sldLayoutId id="2147483671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k.eu/hr/inspiracija/price/vodic-kroz-vrste-cajeva/" TargetMode="External"/><Relationship Id="rId2" Type="http://schemas.openxmlformats.org/officeDocument/2006/relationships/hyperlink" Target="https://plavakamenica.hr/2020/03/08/da-hong-pao-ovo-je-najskuplji-caj-na-svijetu-salica-kosta-9000-dolar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klix.ba/lifestyle/gastro/najskuplji-caj-na-svijetu-pije-se-u-kini-i-skuplji-je-od-zlata/1605010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0" name="Google Shape;7000;p37"/>
          <p:cNvSpPr txBox="1">
            <a:spLocks noGrp="1"/>
          </p:cNvSpPr>
          <p:nvPr>
            <p:ph type="ctrTitle"/>
          </p:nvPr>
        </p:nvSpPr>
        <p:spPr>
          <a:xfrm>
            <a:off x="734065" y="1446720"/>
            <a:ext cx="4304449" cy="22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>
                <a:solidFill>
                  <a:schemeClr val="accent2"/>
                </a:solidFill>
              </a:rPr>
              <a:t>DA HONG PAO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7001" name="Google Shape;7001;p37"/>
          <p:cNvSpPr txBox="1">
            <a:spLocks noGrp="1"/>
          </p:cNvSpPr>
          <p:nvPr>
            <p:ph type="subTitle" idx="1"/>
          </p:nvPr>
        </p:nvSpPr>
        <p:spPr>
          <a:xfrm>
            <a:off x="203886" y="3913951"/>
            <a:ext cx="7344948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/>
              <a:t>Napravile: Mihaela Brđanin, Jelena </a:t>
            </a:r>
            <a:r>
              <a:rPr lang="hr-HR" sz="1200" dirty="0" err="1"/>
              <a:t>Busić</a:t>
            </a:r>
            <a:r>
              <a:rPr lang="hr-HR" sz="1200" dirty="0"/>
              <a:t>, </a:t>
            </a:r>
            <a:r>
              <a:rPr lang="hr-HR" sz="1200" dirty="0" err="1"/>
              <a:t>Vanessa</a:t>
            </a:r>
            <a:r>
              <a:rPr lang="hr-HR" sz="1200" dirty="0"/>
              <a:t> </a:t>
            </a:r>
            <a:r>
              <a:rPr lang="hr-HR" sz="1200" dirty="0" err="1"/>
              <a:t>Tišljarec</a:t>
            </a:r>
            <a:endParaRPr lang="hr-HR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/>
              <a:t>                                   -4.c-</a:t>
            </a:r>
            <a:endParaRPr sz="1200" dirty="0"/>
          </a:p>
        </p:txBody>
      </p:sp>
      <p:pic>
        <p:nvPicPr>
          <p:cNvPr id="7002" name="Google Shape;70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550" y="1248841"/>
            <a:ext cx="3242226" cy="247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3" name="Google Shape;7003;p37"/>
          <p:cNvPicPr preferRelativeResize="0"/>
          <p:nvPr/>
        </p:nvPicPr>
        <p:blipFill rotWithShape="1">
          <a:blip r:embed="rId4">
            <a:alphaModFix/>
          </a:blip>
          <a:srcRect t="29" b="39"/>
          <a:stretch/>
        </p:blipFill>
        <p:spPr>
          <a:xfrm flipH="1">
            <a:off x="4240603" y="2739250"/>
            <a:ext cx="1504098" cy="1174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04" name="Google Shape;7004;p37"/>
          <p:cNvGrpSpPr/>
          <p:nvPr/>
        </p:nvGrpSpPr>
        <p:grpSpPr>
          <a:xfrm>
            <a:off x="6162800" y="451825"/>
            <a:ext cx="217139" cy="175343"/>
            <a:chOff x="6622313" y="-3786450"/>
            <a:chExt cx="217139" cy="175343"/>
          </a:xfrm>
        </p:grpSpPr>
        <p:sp>
          <p:nvSpPr>
            <p:cNvPr id="7005" name="Google Shape;7005;p37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7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7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7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7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7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7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7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7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7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7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7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7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7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7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7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7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7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7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7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7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7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7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8" name="Google Shape;7028;p37"/>
          <p:cNvGrpSpPr/>
          <p:nvPr/>
        </p:nvGrpSpPr>
        <p:grpSpPr>
          <a:xfrm>
            <a:off x="1125401" y="4403883"/>
            <a:ext cx="180308" cy="200851"/>
            <a:chOff x="3642674" y="-2839242"/>
            <a:chExt cx="180308" cy="200851"/>
          </a:xfrm>
        </p:grpSpPr>
        <p:sp>
          <p:nvSpPr>
            <p:cNvPr id="7029" name="Google Shape;7029;p37"/>
            <p:cNvSpPr/>
            <p:nvPr/>
          </p:nvSpPr>
          <p:spPr>
            <a:xfrm>
              <a:off x="3642897" y="-2839242"/>
              <a:ext cx="180084" cy="194405"/>
            </a:xfrm>
            <a:custGeom>
              <a:avLst/>
              <a:gdLst/>
              <a:ahLst/>
              <a:cxnLst/>
              <a:rect l="l" t="t" r="r" b="b"/>
              <a:pathLst>
                <a:path w="4024" h="4344" extrusionOk="0">
                  <a:moveTo>
                    <a:pt x="3050" y="356"/>
                  </a:moveTo>
                  <a:cubicBezTo>
                    <a:pt x="3028" y="587"/>
                    <a:pt x="2972" y="814"/>
                    <a:pt x="2908" y="1037"/>
                  </a:cubicBezTo>
                  <a:cubicBezTo>
                    <a:pt x="2840" y="1277"/>
                    <a:pt x="2772" y="1516"/>
                    <a:pt x="2709" y="1758"/>
                  </a:cubicBezTo>
                  <a:lnTo>
                    <a:pt x="2709" y="1758"/>
                  </a:lnTo>
                  <a:cubicBezTo>
                    <a:pt x="2470" y="1666"/>
                    <a:pt x="2229" y="1583"/>
                    <a:pt x="1985" y="1508"/>
                  </a:cubicBezTo>
                  <a:lnTo>
                    <a:pt x="1985" y="1508"/>
                  </a:lnTo>
                  <a:cubicBezTo>
                    <a:pt x="2155" y="1322"/>
                    <a:pt x="2325" y="1136"/>
                    <a:pt x="2495" y="950"/>
                  </a:cubicBezTo>
                  <a:cubicBezTo>
                    <a:pt x="2634" y="799"/>
                    <a:pt x="2774" y="645"/>
                    <a:pt x="2913" y="494"/>
                  </a:cubicBezTo>
                  <a:cubicBezTo>
                    <a:pt x="2950" y="451"/>
                    <a:pt x="3007" y="405"/>
                    <a:pt x="3050" y="356"/>
                  </a:cubicBezTo>
                  <a:close/>
                  <a:moveTo>
                    <a:pt x="616" y="1281"/>
                  </a:moveTo>
                  <a:lnTo>
                    <a:pt x="616" y="1281"/>
                  </a:lnTo>
                  <a:cubicBezTo>
                    <a:pt x="1015" y="1354"/>
                    <a:pt x="1410" y="1448"/>
                    <a:pt x="1800" y="1563"/>
                  </a:cubicBezTo>
                  <a:lnTo>
                    <a:pt x="1800" y="1563"/>
                  </a:lnTo>
                  <a:cubicBezTo>
                    <a:pt x="1705" y="1667"/>
                    <a:pt x="1610" y="1771"/>
                    <a:pt x="1515" y="1875"/>
                  </a:cubicBezTo>
                  <a:cubicBezTo>
                    <a:pt x="1404" y="1996"/>
                    <a:pt x="1291" y="2118"/>
                    <a:pt x="1179" y="2239"/>
                  </a:cubicBezTo>
                  <a:lnTo>
                    <a:pt x="1179" y="2239"/>
                  </a:lnTo>
                  <a:cubicBezTo>
                    <a:pt x="991" y="1920"/>
                    <a:pt x="802" y="1601"/>
                    <a:pt x="616" y="1281"/>
                  </a:cubicBezTo>
                  <a:close/>
                  <a:moveTo>
                    <a:pt x="2771" y="1899"/>
                  </a:moveTo>
                  <a:cubicBezTo>
                    <a:pt x="3126" y="2040"/>
                    <a:pt x="3474" y="2199"/>
                    <a:pt x="3814" y="2375"/>
                  </a:cubicBezTo>
                  <a:lnTo>
                    <a:pt x="3814" y="2375"/>
                  </a:lnTo>
                  <a:cubicBezTo>
                    <a:pt x="3404" y="2510"/>
                    <a:pt x="2995" y="2646"/>
                    <a:pt x="2585" y="2782"/>
                  </a:cubicBezTo>
                  <a:lnTo>
                    <a:pt x="2585" y="2782"/>
                  </a:lnTo>
                  <a:cubicBezTo>
                    <a:pt x="2627" y="2544"/>
                    <a:pt x="2675" y="2308"/>
                    <a:pt x="2730" y="2072"/>
                  </a:cubicBezTo>
                  <a:cubicBezTo>
                    <a:pt x="2743" y="2014"/>
                    <a:pt x="2757" y="1957"/>
                    <a:pt x="2771" y="1899"/>
                  </a:cubicBezTo>
                  <a:close/>
                  <a:moveTo>
                    <a:pt x="1905" y="1595"/>
                  </a:moveTo>
                  <a:cubicBezTo>
                    <a:pt x="2167" y="1676"/>
                    <a:pt x="2426" y="1765"/>
                    <a:pt x="2682" y="1864"/>
                  </a:cubicBezTo>
                  <a:lnTo>
                    <a:pt x="2682" y="1864"/>
                  </a:lnTo>
                  <a:cubicBezTo>
                    <a:pt x="2662" y="1942"/>
                    <a:pt x="2643" y="2020"/>
                    <a:pt x="2626" y="2098"/>
                  </a:cubicBezTo>
                  <a:cubicBezTo>
                    <a:pt x="2570" y="2336"/>
                    <a:pt x="2520" y="2576"/>
                    <a:pt x="2477" y="2818"/>
                  </a:cubicBezTo>
                  <a:lnTo>
                    <a:pt x="2477" y="2818"/>
                  </a:lnTo>
                  <a:cubicBezTo>
                    <a:pt x="2209" y="2907"/>
                    <a:pt x="1940" y="2996"/>
                    <a:pt x="1672" y="3085"/>
                  </a:cubicBezTo>
                  <a:lnTo>
                    <a:pt x="1672" y="3085"/>
                  </a:lnTo>
                  <a:cubicBezTo>
                    <a:pt x="1526" y="2831"/>
                    <a:pt x="1378" y="2578"/>
                    <a:pt x="1230" y="2326"/>
                  </a:cubicBezTo>
                  <a:lnTo>
                    <a:pt x="1230" y="2326"/>
                  </a:lnTo>
                  <a:cubicBezTo>
                    <a:pt x="1373" y="2172"/>
                    <a:pt x="1516" y="2019"/>
                    <a:pt x="1658" y="1866"/>
                  </a:cubicBezTo>
                  <a:cubicBezTo>
                    <a:pt x="1740" y="1776"/>
                    <a:pt x="1823" y="1685"/>
                    <a:pt x="1905" y="1595"/>
                  </a:cubicBezTo>
                  <a:close/>
                  <a:moveTo>
                    <a:pt x="1147" y="2415"/>
                  </a:moveTo>
                  <a:cubicBezTo>
                    <a:pt x="1283" y="2651"/>
                    <a:pt x="1419" y="2888"/>
                    <a:pt x="1558" y="3123"/>
                  </a:cubicBezTo>
                  <a:lnTo>
                    <a:pt x="1558" y="3123"/>
                  </a:lnTo>
                  <a:cubicBezTo>
                    <a:pt x="1101" y="3274"/>
                    <a:pt x="645" y="3425"/>
                    <a:pt x="189" y="3576"/>
                  </a:cubicBezTo>
                  <a:lnTo>
                    <a:pt x="189" y="3576"/>
                  </a:lnTo>
                  <a:cubicBezTo>
                    <a:pt x="472" y="3162"/>
                    <a:pt x="806" y="2784"/>
                    <a:pt x="1147" y="2415"/>
                  </a:cubicBezTo>
                  <a:close/>
                  <a:moveTo>
                    <a:pt x="2456" y="2939"/>
                  </a:moveTo>
                  <a:cubicBezTo>
                    <a:pt x="2383" y="3368"/>
                    <a:pt x="2331" y="3801"/>
                    <a:pt x="2301" y="4235"/>
                  </a:cubicBezTo>
                  <a:lnTo>
                    <a:pt x="2301" y="4235"/>
                  </a:lnTo>
                  <a:cubicBezTo>
                    <a:pt x="2117" y="3878"/>
                    <a:pt x="1923" y="3527"/>
                    <a:pt x="1725" y="3178"/>
                  </a:cubicBezTo>
                  <a:lnTo>
                    <a:pt x="1725" y="3178"/>
                  </a:lnTo>
                  <a:cubicBezTo>
                    <a:pt x="1969" y="3098"/>
                    <a:pt x="2212" y="3019"/>
                    <a:pt x="2456" y="2939"/>
                  </a:cubicBezTo>
                  <a:close/>
                  <a:moveTo>
                    <a:pt x="2301" y="4238"/>
                  </a:moveTo>
                  <a:lnTo>
                    <a:pt x="2301" y="4238"/>
                  </a:lnTo>
                  <a:cubicBezTo>
                    <a:pt x="2301" y="4238"/>
                    <a:pt x="2301" y="4239"/>
                    <a:pt x="2301" y="4240"/>
                  </a:cubicBezTo>
                  <a:lnTo>
                    <a:pt x="2301" y="4240"/>
                  </a:lnTo>
                  <a:cubicBezTo>
                    <a:pt x="2301" y="4239"/>
                    <a:pt x="2300" y="4238"/>
                    <a:pt x="2300" y="4238"/>
                  </a:cubicBezTo>
                  <a:close/>
                  <a:moveTo>
                    <a:pt x="3105" y="0"/>
                  </a:moveTo>
                  <a:cubicBezTo>
                    <a:pt x="3084" y="0"/>
                    <a:pt x="3063" y="12"/>
                    <a:pt x="3056" y="38"/>
                  </a:cubicBezTo>
                  <a:cubicBezTo>
                    <a:pt x="3038" y="110"/>
                    <a:pt x="3033" y="218"/>
                    <a:pt x="2980" y="276"/>
                  </a:cubicBezTo>
                  <a:cubicBezTo>
                    <a:pt x="2910" y="351"/>
                    <a:pt x="2841" y="427"/>
                    <a:pt x="2771" y="506"/>
                  </a:cubicBezTo>
                  <a:cubicBezTo>
                    <a:pt x="2631" y="657"/>
                    <a:pt x="2492" y="808"/>
                    <a:pt x="2352" y="962"/>
                  </a:cubicBezTo>
                  <a:cubicBezTo>
                    <a:pt x="2195" y="1133"/>
                    <a:pt x="2037" y="1304"/>
                    <a:pt x="1880" y="1476"/>
                  </a:cubicBezTo>
                  <a:lnTo>
                    <a:pt x="1880" y="1476"/>
                  </a:lnTo>
                  <a:cubicBezTo>
                    <a:pt x="1436" y="1344"/>
                    <a:pt x="983" y="1240"/>
                    <a:pt x="524" y="1162"/>
                  </a:cubicBezTo>
                  <a:cubicBezTo>
                    <a:pt x="520" y="1162"/>
                    <a:pt x="517" y="1161"/>
                    <a:pt x="514" y="1161"/>
                  </a:cubicBezTo>
                  <a:cubicBezTo>
                    <a:pt x="476" y="1161"/>
                    <a:pt x="450" y="1204"/>
                    <a:pt x="472" y="1241"/>
                  </a:cubicBezTo>
                  <a:cubicBezTo>
                    <a:pt x="682" y="1601"/>
                    <a:pt x="889" y="1964"/>
                    <a:pt x="1097" y="2327"/>
                  </a:cubicBezTo>
                  <a:lnTo>
                    <a:pt x="1097" y="2327"/>
                  </a:lnTo>
                  <a:cubicBezTo>
                    <a:pt x="712" y="2746"/>
                    <a:pt x="333" y="3172"/>
                    <a:pt x="21" y="3648"/>
                  </a:cubicBezTo>
                  <a:cubicBezTo>
                    <a:pt x="1" y="3678"/>
                    <a:pt x="34" y="3717"/>
                    <a:pt x="65" y="3717"/>
                  </a:cubicBezTo>
                  <a:cubicBezTo>
                    <a:pt x="70" y="3717"/>
                    <a:pt x="75" y="3716"/>
                    <a:pt x="79" y="3714"/>
                  </a:cubicBezTo>
                  <a:cubicBezTo>
                    <a:pt x="590" y="3548"/>
                    <a:pt x="1101" y="3381"/>
                    <a:pt x="1612" y="3215"/>
                  </a:cubicBezTo>
                  <a:lnTo>
                    <a:pt x="1612" y="3215"/>
                  </a:lnTo>
                  <a:cubicBezTo>
                    <a:pt x="1821" y="3569"/>
                    <a:pt x="2036" y="3920"/>
                    <a:pt x="2259" y="4264"/>
                  </a:cubicBezTo>
                  <a:cubicBezTo>
                    <a:pt x="2265" y="4273"/>
                    <a:pt x="2272" y="4276"/>
                    <a:pt x="2279" y="4276"/>
                  </a:cubicBezTo>
                  <a:cubicBezTo>
                    <a:pt x="2287" y="4276"/>
                    <a:pt x="2295" y="4272"/>
                    <a:pt x="2299" y="4265"/>
                  </a:cubicBezTo>
                  <a:lnTo>
                    <a:pt x="2299" y="4265"/>
                  </a:lnTo>
                  <a:cubicBezTo>
                    <a:pt x="2299" y="4276"/>
                    <a:pt x="2298" y="4287"/>
                    <a:pt x="2297" y="4299"/>
                  </a:cubicBezTo>
                  <a:cubicBezTo>
                    <a:pt x="2296" y="4328"/>
                    <a:pt x="2321" y="4343"/>
                    <a:pt x="2347" y="4343"/>
                  </a:cubicBezTo>
                  <a:cubicBezTo>
                    <a:pt x="2369" y="4343"/>
                    <a:pt x="2392" y="4331"/>
                    <a:pt x="2393" y="4305"/>
                  </a:cubicBezTo>
                  <a:cubicBezTo>
                    <a:pt x="2431" y="3834"/>
                    <a:pt x="2486" y="3367"/>
                    <a:pt x="2564" y="2904"/>
                  </a:cubicBezTo>
                  <a:lnTo>
                    <a:pt x="2564" y="2904"/>
                  </a:lnTo>
                  <a:cubicBezTo>
                    <a:pt x="3034" y="2750"/>
                    <a:pt x="3505" y="2596"/>
                    <a:pt x="3974" y="2441"/>
                  </a:cubicBezTo>
                  <a:cubicBezTo>
                    <a:pt x="4021" y="2424"/>
                    <a:pt x="4024" y="2360"/>
                    <a:pt x="3980" y="2337"/>
                  </a:cubicBezTo>
                  <a:cubicBezTo>
                    <a:pt x="3596" y="2132"/>
                    <a:pt x="3202" y="1951"/>
                    <a:pt x="2798" y="1792"/>
                  </a:cubicBezTo>
                  <a:lnTo>
                    <a:pt x="2798" y="1792"/>
                  </a:lnTo>
                  <a:cubicBezTo>
                    <a:pt x="2865" y="1531"/>
                    <a:pt x="2940" y="1274"/>
                    <a:pt x="3015" y="1014"/>
                  </a:cubicBezTo>
                  <a:cubicBezTo>
                    <a:pt x="3105" y="697"/>
                    <a:pt x="3172" y="375"/>
                    <a:pt x="3152" y="43"/>
                  </a:cubicBezTo>
                  <a:cubicBezTo>
                    <a:pt x="3150" y="15"/>
                    <a:pt x="3128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7"/>
            <p:cNvSpPr/>
            <p:nvPr/>
          </p:nvSpPr>
          <p:spPr>
            <a:xfrm>
              <a:off x="3662455" y="-2787865"/>
              <a:ext cx="116312" cy="127231"/>
            </a:xfrm>
            <a:custGeom>
              <a:avLst/>
              <a:gdLst/>
              <a:ahLst/>
              <a:cxnLst/>
              <a:rect l="l" t="t" r="r" b="b"/>
              <a:pathLst>
                <a:path w="2599" h="2843" extrusionOk="0">
                  <a:moveTo>
                    <a:pt x="1536" y="1008"/>
                  </a:moveTo>
                  <a:cubicBezTo>
                    <a:pt x="1544" y="1011"/>
                    <a:pt x="1552" y="1014"/>
                    <a:pt x="1560" y="1017"/>
                  </a:cubicBezTo>
                  <a:lnTo>
                    <a:pt x="1560" y="1017"/>
                  </a:lnTo>
                  <a:cubicBezTo>
                    <a:pt x="1561" y="1025"/>
                    <a:pt x="1562" y="1033"/>
                    <a:pt x="1562" y="1041"/>
                  </a:cubicBezTo>
                  <a:lnTo>
                    <a:pt x="1562" y="1041"/>
                  </a:lnTo>
                  <a:cubicBezTo>
                    <a:pt x="1553" y="1030"/>
                    <a:pt x="1545" y="1019"/>
                    <a:pt x="1536" y="1008"/>
                  </a:cubicBezTo>
                  <a:close/>
                  <a:moveTo>
                    <a:pt x="2008" y="1367"/>
                  </a:moveTo>
                  <a:cubicBezTo>
                    <a:pt x="2005" y="1526"/>
                    <a:pt x="2003" y="1721"/>
                    <a:pt x="1949" y="1875"/>
                  </a:cubicBezTo>
                  <a:lnTo>
                    <a:pt x="1949" y="1875"/>
                  </a:lnTo>
                  <a:cubicBezTo>
                    <a:pt x="1949" y="1859"/>
                    <a:pt x="1949" y="1843"/>
                    <a:pt x="1950" y="1827"/>
                  </a:cubicBezTo>
                  <a:lnTo>
                    <a:pt x="1950" y="1827"/>
                  </a:lnTo>
                  <a:cubicBezTo>
                    <a:pt x="1973" y="1674"/>
                    <a:pt x="1992" y="1520"/>
                    <a:pt x="2008" y="1367"/>
                  </a:cubicBezTo>
                  <a:close/>
                  <a:moveTo>
                    <a:pt x="1625" y="1785"/>
                  </a:moveTo>
                  <a:lnTo>
                    <a:pt x="1625" y="1785"/>
                  </a:lnTo>
                  <a:cubicBezTo>
                    <a:pt x="1629" y="1821"/>
                    <a:pt x="1632" y="1857"/>
                    <a:pt x="1635" y="1894"/>
                  </a:cubicBezTo>
                  <a:lnTo>
                    <a:pt x="1635" y="1894"/>
                  </a:lnTo>
                  <a:cubicBezTo>
                    <a:pt x="1618" y="1859"/>
                    <a:pt x="1602" y="1824"/>
                    <a:pt x="1585" y="1789"/>
                  </a:cubicBezTo>
                  <a:lnTo>
                    <a:pt x="1585" y="1789"/>
                  </a:lnTo>
                  <a:cubicBezTo>
                    <a:pt x="1588" y="1789"/>
                    <a:pt x="1591" y="1789"/>
                    <a:pt x="1594" y="1789"/>
                  </a:cubicBezTo>
                  <a:cubicBezTo>
                    <a:pt x="1604" y="1789"/>
                    <a:pt x="1615" y="1788"/>
                    <a:pt x="1625" y="1785"/>
                  </a:cubicBezTo>
                  <a:close/>
                  <a:moveTo>
                    <a:pt x="1076" y="1621"/>
                  </a:moveTo>
                  <a:cubicBezTo>
                    <a:pt x="1150" y="1740"/>
                    <a:pt x="1227" y="1858"/>
                    <a:pt x="1306" y="1975"/>
                  </a:cubicBezTo>
                  <a:lnTo>
                    <a:pt x="1306" y="1975"/>
                  </a:lnTo>
                  <a:cubicBezTo>
                    <a:pt x="1254" y="1902"/>
                    <a:pt x="1203" y="1828"/>
                    <a:pt x="1154" y="1753"/>
                  </a:cubicBezTo>
                  <a:cubicBezTo>
                    <a:pt x="1143" y="1735"/>
                    <a:pt x="1114" y="1687"/>
                    <a:pt x="1076" y="1621"/>
                  </a:cubicBezTo>
                  <a:close/>
                  <a:moveTo>
                    <a:pt x="140" y="0"/>
                  </a:moveTo>
                  <a:cubicBezTo>
                    <a:pt x="72" y="0"/>
                    <a:pt x="1" y="72"/>
                    <a:pt x="29" y="145"/>
                  </a:cubicBezTo>
                  <a:cubicBezTo>
                    <a:pt x="159" y="476"/>
                    <a:pt x="334" y="785"/>
                    <a:pt x="552" y="1065"/>
                  </a:cubicBezTo>
                  <a:lnTo>
                    <a:pt x="552" y="1065"/>
                  </a:lnTo>
                  <a:cubicBezTo>
                    <a:pt x="637" y="1254"/>
                    <a:pt x="734" y="1437"/>
                    <a:pt x="837" y="1616"/>
                  </a:cubicBezTo>
                  <a:cubicBezTo>
                    <a:pt x="1074" y="2031"/>
                    <a:pt x="1363" y="2413"/>
                    <a:pt x="1686" y="2767"/>
                  </a:cubicBezTo>
                  <a:lnTo>
                    <a:pt x="1686" y="2767"/>
                  </a:lnTo>
                  <a:cubicBezTo>
                    <a:pt x="1687" y="2768"/>
                    <a:pt x="1688" y="2769"/>
                    <a:pt x="1689" y="2770"/>
                  </a:cubicBezTo>
                  <a:cubicBezTo>
                    <a:pt x="1694" y="2777"/>
                    <a:pt x="1700" y="2784"/>
                    <a:pt x="1707" y="2789"/>
                  </a:cubicBezTo>
                  <a:lnTo>
                    <a:pt x="1707" y="2789"/>
                  </a:lnTo>
                  <a:cubicBezTo>
                    <a:pt x="1714" y="2798"/>
                    <a:pt x="1722" y="2806"/>
                    <a:pt x="1729" y="2814"/>
                  </a:cubicBezTo>
                  <a:cubicBezTo>
                    <a:pt x="1749" y="2834"/>
                    <a:pt x="1771" y="2843"/>
                    <a:pt x="1793" y="2843"/>
                  </a:cubicBezTo>
                  <a:cubicBezTo>
                    <a:pt x="1854" y="2843"/>
                    <a:pt x="1910" y="2773"/>
                    <a:pt x="1895" y="2709"/>
                  </a:cubicBezTo>
                  <a:cubicBezTo>
                    <a:pt x="1887" y="2677"/>
                    <a:pt x="1879" y="2646"/>
                    <a:pt x="1869" y="2614"/>
                  </a:cubicBezTo>
                  <a:lnTo>
                    <a:pt x="1869" y="2614"/>
                  </a:lnTo>
                  <a:cubicBezTo>
                    <a:pt x="1867" y="2519"/>
                    <a:pt x="1864" y="2423"/>
                    <a:pt x="1860" y="2328"/>
                  </a:cubicBezTo>
                  <a:lnTo>
                    <a:pt x="1860" y="2328"/>
                  </a:lnTo>
                  <a:cubicBezTo>
                    <a:pt x="1864" y="2320"/>
                    <a:pt x="1867" y="2311"/>
                    <a:pt x="1869" y="2302"/>
                  </a:cubicBezTo>
                  <a:cubicBezTo>
                    <a:pt x="1870" y="2294"/>
                    <a:pt x="1872" y="2286"/>
                    <a:pt x="1874" y="2277"/>
                  </a:cubicBezTo>
                  <a:lnTo>
                    <a:pt x="1874" y="2277"/>
                  </a:lnTo>
                  <a:cubicBezTo>
                    <a:pt x="1882" y="2275"/>
                    <a:pt x="1890" y="2272"/>
                    <a:pt x="1898" y="2267"/>
                  </a:cubicBezTo>
                  <a:cubicBezTo>
                    <a:pt x="2165" y="2101"/>
                    <a:pt x="2180" y="1767"/>
                    <a:pt x="2203" y="1485"/>
                  </a:cubicBezTo>
                  <a:cubicBezTo>
                    <a:pt x="2211" y="1376"/>
                    <a:pt x="2217" y="1267"/>
                    <a:pt x="2221" y="1158"/>
                  </a:cubicBezTo>
                  <a:lnTo>
                    <a:pt x="2221" y="1158"/>
                  </a:lnTo>
                  <a:cubicBezTo>
                    <a:pt x="2231" y="1162"/>
                    <a:pt x="2242" y="1164"/>
                    <a:pt x="2254" y="1164"/>
                  </a:cubicBezTo>
                  <a:cubicBezTo>
                    <a:pt x="2259" y="1164"/>
                    <a:pt x="2265" y="1163"/>
                    <a:pt x="2270" y="1163"/>
                  </a:cubicBezTo>
                  <a:cubicBezTo>
                    <a:pt x="2331" y="1157"/>
                    <a:pt x="2392" y="1151"/>
                    <a:pt x="2453" y="1145"/>
                  </a:cubicBezTo>
                  <a:cubicBezTo>
                    <a:pt x="2561" y="1133"/>
                    <a:pt x="2598" y="988"/>
                    <a:pt x="2497" y="936"/>
                  </a:cubicBezTo>
                  <a:cubicBezTo>
                    <a:pt x="2409" y="890"/>
                    <a:pt x="2320" y="846"/>
                    <a:pt x="2230" y="805"/>
                  </a:cubicBezTo>
                  <a:lnTo>
                    <a:pt x="2230" y="805"/>
                  </a:lnTo>
                  <a:cubicBezTo>
                    <a:pt x="2231" y="658"/>
                    <a:pt x="2230" y="510"/>
                    <a:pt x="2226" y="363"/>
                  </a:cubicBezTo>
                  <a:cubicBezTo>
                    <a:pt x="2225" y="301"/>
                    <a:pt x="2176" y="269"/>
                    <a:pt x="2125" y="269"/>
                  </a:cubicBezTo>
                  <a:cubicBezTo>
                    <a:pt x="2088" y="269"/>
                    <a:pt x="2050" y="287"/>
                    <a:pt x="2029" y="323"/>
                  </a:cubicBezTo>
                  <a:cubicBezTo>
                    <a:pt x="1998" y="376"/>
                    <a:pt x="1967" y="430"/>
                    <a:pt x="1938" y="484"/>
                  </a:cubicBezTo>
                  <a:lnTo>
                    <a:pt x="1938" y="484"/>
                  </a:lnTo>
                  <a:cubicBezTo>
                    <a:pt x="1902" y="492"/>
                    <a:pt x="1870" y="517"/>
                    <a:pt x="1863" y="561"/>
                  </a:cubicBezTo>
                  <a:cubicBezTo>
                    <a:pt x="1859" y="589"/>
                    <a:pt x="1854" y="618"/>
                    <a:pt x="1850" y="647"/>
                  </a:cubicBezTo>
                  <a:lnTo>
                    <a:pt x="1850" y="647"/>
                  </a:lnTo>
                  <a:cubicBezTo>
                    <a:pt x="1803" y="629"/>
                    <a:pt x="1756" y="612"/>
                    <a:pt x="1708" y="595"/>
                  </a:cubicBezTo>
                  <a:lnTo>
                    <a:pt x="1708" y="595"/>
                  </a:lnTo>
                  <a:cubicBezTo>
                    <a:pt x="1689" y="565"/>
                    <a:pt x="1655" y="550"/>
                    <a:pt x="1621" y="550"/>
                  </a:cubicBezTo>
                  <a:cubicBezTo>
                    <a:pt x="1610" y="550"/>
                    <a:pt x="1599" y="552"/>
                    <a:pt x="1589" y="555"/>
                  </a:cubicBezTo>
                  <a:lnTo>
                    <a:pt x="1589" y="555"/>
                  </a:lnTo>
                  <a:cubicBezTo>
                    <a:pt x="1448" y="509"/>
                    <a:pt x="1305" y="468"/>
                    <a:pt x="1162" y="432"/>
                  </a:cubicBezTo>
                  <a:lnTo>
                    <a:pt x="1162" y="432"/>
                  </a:lnTo>
                  <a:cubicBezTo>
                    <a:pt x="1148" y="427"/>
                    <a:pt x="1133" y="423"/>
                    <a:pt x="1119" y="418"/>
                  </a:cubicBezTo>
                  <a:lnTo>
                    <a:pt x="1119" y="418"/>
                  </a:lnTo>
                  <a:cubicBezTo>
                    <a:pt x="1075" y="336"/>
                    <a:pt x="1029" y="255"/>
                    <a:pt x="982" y="174"/>
                  </a:cubicBezTo>
                  <a:cubicBezTo>
                    <a:pt x="963" y="142"/>
                    <a:pt x="929" y="128"/>
                    <a:pt x="895" y="128"/>
                  </a:cubicBezTo>
                  <a:cubicBezTo>
                    <a:pt x="835" y="128"/>
                    <a:pt x="774" y="171"/>
                    <a:pt x="785" y="241"/>
                  </a:cubicBezTo>
                  <a:cubicBezTo>
                    <a:pt x="788" y="261"/>
                    <a:pt x="791" y="281"/>
                    <a:pt x="795" y="301"/>
                  </a:cubicBezTo>
                  <a:lnTo>
                    <a:pt x="795" y="301"/>
                  </a:lnTo>
                  <a:cubicBezTo>
                    <a:pt x="775" y="289"/>
                    <a:pt x="754" y="278"/>
                    <a:pt x="732" y="267"/>
                  </a:cubicBezTo>
                  <a:cubicBezTo>
                    <a:pt x="715" y="259"/>
                    <a:pt x="698" y="255"/>
                    <a:pt x="681" y="255"/>
                  </a:cubicBezTo>
                  <a:cubicBezTo>
                    <a:pt x="648" y="255"/>
                    <a:pt x="619" y="270"/>
                    <a:pt x="598" y="294"/>
                  </a:cubicBezTo>
                  <a:lnTo>
                    <a:pt x="598" y="294"/>
                  </a:lnTo>
                  <a:cubicBezTo>
                    <a:pt x="560" y="275"/>
                    <a:pt x="522" y="256"/>
                    <a:pt x="484" y="238"/>
                  </a:cubicBezTo>
                  <a:lnTo>
                    <a:pt x="484" y="238"/>
                  </a:lnTo>
                  <a:cubicBezTo>
                    <a:pt x="456" y="204"/>
                    <a:pt x="427" y="170"/>
                    <a:pt x="398" y="136"/>
                  </a:cubicBezTo>
                  <a:cubicBezTo>
                    <a:pt x="389" y="127"/>
                    <a:pt x="378" y="123"/>
                    <a:pt x="368" y="123"/>
                  </a:cubicBezTo>
                  <a:cubicBezTo>
                    <a:pt x="348" y="123"/>
                    <a:pt x="328" y="136"/>
                    <a:pt x="319" y="155"/>
                  </a:cubicBezTo>
                  <a:lnTo>
                    <a:pt x="319" y="155"/>
                  </a:lnTo>
                  <a:cubicBezTo>
                    <a:pt x="282" y="113"/>
                    <a:pt x="244" y="71"/>
                    <a:pt x="206" y="29"/>
                  </a:cubicBezTo>
                  <a:cubicBezTo>
                    <a:pt x="188" y="9"/>
                    <a:pt x="164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7"/>
            <p:cNvSpPr/>
            <p:nvPr/>
          </p:nvSpPr>
          <p:spPr>
            <a:xfrm>
              <a:off x="3726184" y="-2760923"/>
              <a:ext cx="86686" cy="44484"/>
            </a:xfrm>
            <a:custGeom>
              <a:avLst/>
              <a:gdLst/>
              <a:ahLst/>
              <a:cxnLst/>
              <a:rect l="l" t="t" r="r" b="b"/>
              <a:pathLst>
                <a:path w="1937" h="994" extrusionOk="0">
                  <a:moveTo>
                    <a:pt x="680" y="1"/>
                  </a:moveTo>
                  <a:cubicBezTo>
                    <a:pt x="595" y="1"/>
                    <a:pt x="542" y="117"/>
                    <a:pt x="611" y="186"/>
                  </a:cubicBezTo>
                  <a:cubicBezTo>
                    <a:pt x="635" y="211"/>
                    <a:pt x="660" y="235"/>
                    <a:pt x="686" y="259"/>
                  </a:cubicBezTo>
                  <a:lnTo>
                    <a:pt x="686" y="259"/>
                  </a:lnTo>
                  <a:cubicBezTo>
                    <a:pt x="500" y="198"/>
                    <a:pt x="314" y="138"/>
                    <a:pt x="128" y="78"/>
                  </a:cubicBezTo>
                  <a:cubicBezTo>
                    <a:pt x="119" y="75"/>
                    <a:pt x="110" y="74"/>
                    <a:pt x="102" y="74"/>
                  </a:cubicBezTo>
                  <a:cubicBezTo>
                    <a:pt x="19" y="74"/>
                    <a:pt x="0" y="212"/>
                    <a:pt x="93" y="244"/>
                  </a:cubicBezTo>
                  <a:cubicBezTo>
                    <a:pt x="253" y="299"/>
                    <a:pt x="412" y="353"/>
                    <a:pt x="571" y="407"/>
                  </a:cubicBezTo>
                  <a:lnTo>
                    <a:pt x="571" y="407"/>
                  </a:lnTo>
                  <a:cubicBezTo>
                    <a:pt x="559" y="427"/>
                    <a:pt x="553" y="450"/>
                    <a:pt x="556" y="475"/>
                  </a:cubicBezTo>
                  <a:lnTo>
                    <a:pt x="556" y="475"/>
                  </a:lnTo>
                  <a:cubicBezTo>
                    <a:pt x="444" y="486"/>
                    <a:pt x="331" y="502"/>
                    <a:pt x="218" y="523"/>
                  </a:cubicBezTo>
                  <a:cubicBezTo>
                    <a:pt x="111" y="543"/>
                    <a:pt x="137" y="700"/>
                    <a:pt x="227" y="720"/>
                  </a:cubicBezTo>
                  <a:cubicBezTo>
                    <a:pt x="332" y="745"/>
                    <a:pt x="438" y="765"/>
                    <a:pt x="544" y="782"/>
                  </a:cubicBezTo>
                  <a:lnTo>
                    <a:pt x="544" y="782"/>
                  </a:lnTo>
                  <a:cubicBezTo>
                    <a:pt x="539" y="783"/>
                    <a:pt x="534" y="783"/>
                    <a:pt x="529" y="784"/>
                  </a:cubicBezTo>
                  <a:cubicBezTo>
                    <a:pt x="402" y="807"/>
                    <a:pt x="404" y="994"/>
                    <a:pt x="538" y="994"/>
                  </a:cubicBezTo>
                  <a:cubicBezTo>
                    <a:pt x="539" y="994"/>
                    <a:pt x="540" y="994"/>
                    <a:pt x="541" y="994"/>
                  </a:cubicBezTo>
                  <a:cubicBezTo>
                    <a:pt x="812" y="988"/>
                    <a:pt x="1077" y="942"/>
                    <a:pt x="1332" y="856"/>
                  </a:cubicBezTo>
                  <a:lnTo>
                    <a:pt x="1332" y="856"/>
                  </a:lnTo>
                  <a:cubicBezTo>
                    <a:pt x="1487" y="829"/>
                    <a:pt x="1642" y="803"/>
                    <a:pt x="1796" y="776"/>
                  </a:cubicBezTo>
                  <a:cubicBezTo>
                    <a:pt x="1796" y="775"/>
                    <a:pt x="1796" y="775"/>
                    <a:pt x="1796" y="775"/>
                  </a:cubicBezTo>
                  <a:lnTo>
                    <a:pt x="1796" y="775"/>
                  </a:lnTo>
                  <a:cubicBezTo>
                    <a:pt x="1805" y="773"/>
                    <a:pt x="1814" y="772"/>
                    <a:pt x="1823" y="770"/>
                  </a:cubicBezTo>
                  <a:cubicBezTo>
                    <a:pt x="1936" y="748"/>
                    <a:pt x="1907" y="565"/>
                    <a:pt x="1801" y="565"/>
                  </a:cubicBezTo>
                  <a:cubicBezTo>
                    <a:pt x="1796" y="565"/>
                    <a:pt x="1791" y="565"/>
                    <a:pt x="1785" y="566"/>
                  </a:cubicBezTo>
                  <a:cubicBezTo>
                    <a:pt x="1776" y="568"/>
                    <a:pt x="1768" y="569"/>
                    <a:pt x="1759" y="571"/>
                  </a:cubicBezTo>
                  <a:lnTo>
                    <a:pt x="1759" y="571"/>
                  </a:lnTo>
                  <a:cubicBezTo>
                    <a:pt x="1759" y="570"/>
                    <a:pt x="1759" y="570"/>
                    <a:pt x="1759" y="569"/>
                  </a:cubicBezTo>
                  <a:cubicBezTo>
                    <a:pt x="1726" y="576"/>
                    <a:pt x="1693" y="580"/>
                    <a:pt x="1661" y="583"/>
                  </a:cubicBezTo>
                  <a:lnTo>
                    <a:pt x="1661" y="583"/>
                  </a:lnTo>
                  <a:cubicBezTo>
                    <a:pt x="1657" y="581"/>
                    <a:pt x="1654" y="578"/>
                    <a:pt x="1651" y="576"/>
                  </a:cubicBezTo>
                  <a:lnTo>
                    <a:pt x="1651" y="576"/>
                  </a:lnTo>
                  <a:cubicBezTo>
                    <a:pt x="1651" y="576"/>
                    <a:pt x="1651" y="575"/>
                    <a:pt x="1651" y="575"/>
                  </a:cubicBezTo>
                  <a:cubicBezTo>
                    <a:pt x="1650" y="575"/>
                    <a:pt x="1649" y="574"/>
                    <a:pt x="1648" y="574"/>
                  </a:cubicBezTo>
                  <a:lnTo>
                    <a:pt x="1648" y="574"/>
                  </a:lnTo>
                  <a:cubicBezTo>
                    <a:pt x="1354" y="366"/>
                    <a:pt x="1049" y="178"/>
                    <a:pt x="730" y="14"/>
                  </a:cubicBezTo>
                  <a:cubicBezTo>
                    <a:pt x="712" y="5"/>
                    <a:pt x="695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7"/>
            <p:cNvSpPr/>
            <p:nvPr/>
          </p:nvSpPr>
          <p:spPr>
            <a:xfrm>
              <a:off x="3654757" y="-2738994"/>
              <a:ext cx="73663" cy="53121"/>
            </a:xfrm>
            <a:custGeom>
              <a:avLst/>
              <a:gdLst/>
              <a:ahLst/>
              <a:cxnLst/>
              <a:rect l="l" t="t" r="r" b="b"/>
              <a:pathLst>
                <a:path w="1646" h="1187" extrusionOk="0">
                  <a:moveTo>
                    <a:pt x="1056" y="849"/>
                  </a:moveTo>
                  <a:cubicBezTo>
                    <a:pt x="1028" y="857"/>
                    <a:pt x="1001" y="866"/>
                    <a:pt x="974" y="875"/>
                  </a:cubicBezTo>
                  <a:lnTo>
                    <a:pt x="974" y="875"/>
                  </a:lnTo>
                  <a:cubicBezTo>
                    <a:pt x="976" y="867"/>
                    <a:pt x="978" y="859"/>
                    <a:pt x="980" y="852"/>
                  </a:cubicBezTo>
                  <a:lnTo>
                    <a:pt x="980" y="852"/>
                  </a:lnTo>
                  <a:cubicBezTo>
                    <a:pt x="1005" y="850"/>
                    <a:pt x="1031" y="849"/>
                    <a:pt x="1056" y="849"/>
                  </a:cubicBezTo>
                  <a:close/>
                  <a:moveTo>
                    <a:pt x="1355" y="1"/>
                  </a:moveTo>
                  <a:cubicBezTo>
                    <a:pt x="1329" y="1"/>
                    <a:pt x="1301" y="11"/>
                    <a:pt x="1276" y="33"/>
                  </a:cubicBezTo>
                  <a:lnTo>
                    <a:pt x="1203" y="102"/>
                  </a:lnTo>
                  <a:lnTo>
                    <a:pt x="1203" y="102"/>
                  </a:lnTo>
                  <a:cubicBezTo>
                    <a:pt x="1200" y="102"/>
                    <a:pt x="1197" y="103"/>
                    <a:pt x="1195" y="104"/>
                  </a:cubicBezTo>
                  <a:lnTo>
                    <a:pt x="1195" y="104"/>
                  </a:lnTo>
                  <a:cubicBezTo>
                    <a:pt x="1175" y="71"/>
                    <a:pt x="1139" y="49"/>
                    <a:pt x="1102" y="49"/>
                  </a:cubicBezTo>
                  <a:cubicBezTo>
                    <a:pt x="1075" y="49"/>
                    <a:pt x="1047" y="60"/>
                    <a:pt x="1024" y="85"/>
                  </a:cubicBezTo>
                  <a:cubicBezTo>
                    <a:pt x="993" y="117"/>
                    <a:pt x="962" y="150"/>
                    <a:pt x="931" y="182"/>
                  </a:cubicBezTo>
                  <a:lnTo>
                    <a:pt x="931" y="182"/>
                  </a:lnTo>
                  <a:cubicBezTo>
                    <a:pt x="664" y="313"/>
                    <a:pt x="452" y="533"/>
                    <a:pt x="335" y="815"/>
                  </a:cubicBezTo>
                  <a:cubicBezTo>
                    <a:pt x="321" y="847"/>
                    <a:pt x="323" y="879"/>
                    <a:pt x="336" y="906"/>
                  </a:cubicBezTo>
                  <a:lnTo>
                    <a:pt x="336" y="906"/>
                  </a:lnTo>
                  <a:cubicBezTo>
                    <a:pt x="319" y="920"/>
                    <a:pt x="304" y="933"/>
                    <a:pt x="290" y="943"/>
                  </a:cubicBezTo>
                  <a:lnTo>
                    <a:pt x="290" y="943"/>
                  </a:lnTo>
                  <a:cubicBezTo>
                    <a:pt x="247" y="940"/>
                    <a:pt x="203" y="936"/>
                    <a:pt x="160" y="931"/>
                  </a:cubicBezTo>
                  <a:cubicBezTo>
                    <a:pt x="156" y="931"/>
                    <a:pt x="153" y="930"/>
                    <a:pt x="149" y="930"/>
                  </a:cubicBezTo>
                  <a:cubicBezTo>
                    <a:pt x="72" y="930"/>
                    <a:pt x="0" y="1013"/>
                    <a:pt x="53" y="1091"/>
                  </a:cubicBezTo>
                  <a:cubicBezTo>
                    <a:pt x="102" y="1160"/>
                    <a:pt x="158" y="1186"/>
                    <a:pt x="217" y="1186"/>
                  </a:cubicBezTo>
                  <a:cubicBezTo>
                    <a:pt x="259" y="1186"/>
                    <a:pt x="302" y="1173"/>
                    <a:pt x="344" y="1152"/>
                  </a:cubicBezTo>
                  <a:lnTo>
                    <a:pt x="344" y="1152"/>
                  </a:lnTo>
                  <a:cubicBezTo>
                    <a:pt x="363" y="1153"/>
                    <a:pt x="383" y="1153"/>
                    <a:pt x="402" y="1153"/>
                  </a:cubicBezTo>
                  <a:cubicBezTo>
                    <a:pt x="517" y="1153"/>
                    <a:pt x="632" y="1145"/>
                    <a:pt x="746" y="1129"/>
                  </a:cubicBezTo>
                  <a:lnTo>
                    <a:pt x="746" y="1129"/>
                  </a:lnTo>
                  <a:cubicBezTo>
                    <a:pt x="765" y="1145"/>
                    <a:pt x="790" y="1154"/>
                    <a:pt x="816" y="1154"/>
                  </a:cubicBezTo>
                  <a:cubicBezTo>
                    <a:pt x="827" y="1154"/>
                    <a:pt x="838" y="1153"/>
                    <a:pt x="849" y="1149"/>
                  </a:cubicBezTo>
                  <a:cubicBezTo>
                    <a:pt x="970" y="1110"/>
                    <a:pt x="1088" y="1070"/>
                    <a:pt x="1206" y="1022"/>
                  </a:cubicBezTo>
                  <a:lnTo>
                    <a:pt x="1206" y="1022"/>
                  </a:lnTo>
                  <a:cubicBezTo>
                    <a:pt x="1330" y="981"/>
                    <a:pt x="1452" y="930"/>
                    <a:pt x="1570" y="870"/>
                  </a:cubicBezTo>
                  <a:cubicBezTo>
                    <a:pt x="1646" y="832"/>
                    <a:pt x="1616" y="707"/>
                    <a:pt x="1535" y="693"/>
                  </a:cubicBezTo>
                  <a:cubicBezTo>
                    <a:pt x="1442" y="677"/>
                    <a:pt x="1346" y="665"/>
                    <a:pt x="1249" y="658"/>
                  </a:cubicBezTo>
                  <a:lnTo>
                    <a:pt x="1249" y="658"/>
                  </a:lnTo>
                  <a:cubicBezTo>
                    <a:pt x="1237" y="650"/>
                    <a:pt x="1224" y="644"/>
                    <a:pt x="1210" y="644"/>
                  </a:cubicBezTo>
                  <a:lnTo>
                    <a:pt x="1210" y="644"/>
                  </a:lnTo>
                  <a:cubicBezTo>
                    <a:pt x="1277" y="567"/>
                    <a:pt x="1326" y="473"/>
                    <a:pt x="1347" y="363"/>
                  </a:cubicBezTo>
                  <a:lnTo>
                    <a:pt x="1347" y="363"/>
                  </a:lnTo>
                  <a:cubicBezTo>
                    <a:pt x="1386" y="295"/>
                    <a:pt x="1420" y="225"/>
                    <a:pt x="1451" y="152"/>
                  </a:cubicBezTo>
                  <a:cubicBezTo>
                    <a:pt x="1487" y="70"/>
                    <a:pt x="1426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7"/>
            <p:cNvSpPr/>
            <p:nvPr/>
          </p:nvSpPr>
          <p:spPr>
            <a:xfrm>
              <a:off x="3722559" y="-2826174"/>
              <a:ext cx="59387" cy="80734"/>
            </a:xfrm>
            <a:custGeom>
              <a:avLst/>
              <a:gdLst/>
              <a:ahLst/>
              <a:cxnLst/>
              <a:rect l="l" t="t" r="r" b="b"/>
              <a:pathLst>
                <a:path w="1327" h="1804" extrusionOk="0">
                  <a:moveTo>
                    <a:pt x="1217" y="1"/>
                  </a:moveTo>
                  <a:cubicBezTo>
                    <a:pt x="1176" y="1"/>
                    <a:pt x="1135" y="23"/>
                    <a:pt x="1122" y="74"/>
                  </a:cubicBezTo>
                  <a:cubicBezTo>
                    <a:pt x="1092" y="190"/>
                    <a:pt x="1061" y="306"/>
                    <a:pt x="1030" y="421"/>
                  </a:cubicBezTo>
                  <a:lnTo>
                    <a:pt x="1030" y="421"/>
                  </a:lnTo>
                  <a:cubicBezTo>
                    <a:pt x="1015" y="467"/>
                    <a:pt x="999" y="513"/>
                    <a:pt x="982" y="558"/>
                  </a:cubicBezTo>
                  <a:lnTo>
                    <a:pt x="982" y="558"/>
                  </a:lnTo>
                  <a:cubicBezTo>
                    <a:pt x="961" y="536"/>
                    <a:pt x="932" y="521"/>
                    <a:pt x="902" y="521"/>
                  </a:cubicBezTo>
                  <a:cubicBezTo>
                    <a:pt x="877" y="521"/>
                    <a:pt x="853" y="531"/>
                    <a:pt x="834" y="556"/>
                  </a:cubicBezTo>
                  <a:cubicBezTo>
                    <a:pt x="806" y="594"/>
                    <a:pt x="778" y="632"/>
                    <a:pt x="750" y="669"/>
                  </a:cubicBezTo>
                  <a:lnTo>
                    <a:pt x="750" y="669"/>
                  </a:lnTo>
                  <a:cubicBezTo>
                    <a:pt x="756" y="650"/>
                    <a:pt x="762" y="631"/>
                    <a:pt x="767" y="612"/>
                  </a:cubicBezTo>
                  <a:cubicBezTo>
                    <a:pt x="789" y="534"/>
                    <a:pt x="724" y="483"/>
                    <a:pt x="659" y="483"/>
                  </a:cubicBezTo>
                  <a:cubicBezTo>
                    <a:pt x="621" y="483"/>
                    <a:pt x="584" y="500"/>
                    <a:pt x="564" y="539"/>
                  </a:cubicBezTo>
                  <a:cubicBezTo>
                    <a:pt x="450" y="761"/>
                    <a:pt x="332" y="980"/>
                    <a:pt x="222" y="1203"/>
                  </a:cubicBezTo>
                  <a:lnTo>
                    <a:pt x="222" y="1203"/>
                  </a:lnTo>
                  <a:cubicBezTo>
                    <a:pt x="168" y="1263"/>
                    <a:pt x="117" y="1325"/>
                    <a:pt x="67" y="1388"/>
                  </a:cubicBezTo>
                  <a:cubicBezTo>
                    <a:pt x="1" y="1473"/>
                    <a:pt x="69" y="1572"/>
                    <a:pt x="150" y="1572"/>
                  </a:cubicBezTo>
                  <a:cubicBezTo>
                    <a:pt x="176" y="1572"/>
                    <a:pt x="204" y="1561"/>
                    <a:pt x="229" y="1536"/>
                  </a:cubicBezTo>
                  <a:cubicBezTo>
                    <a:pt x="235" y="1530"/>
                    <a:pt x="240" y="1525"/>
                    <a:pt x="246" y="1519"/>
                  </a:cubicBezTo>
                  <a:lnTo>
                    <a:pt x="246" y="1519"/>
                  </a:lnTo>
                  <a:cubicBezTo>
                    <a:pt x="263" y="1538"/>
                    <a:pt x="286" y="1550"/>
                    <a:pt x="311" y="1550"/>
                  </a:cubicBezTo>
                  <a:cubicBezTo>
                    <a:pt x="330" y="1550"/>
                    <a:pt x="349" y="1543"/>
                    <a:pt x="369" y="1527"/>
                  </a:cubicBezTo>
                  <a:cubicBezTo>
                    <a:pt x="423" y="1482"/>
                    <a:pt x="475" y="1435"/>
                    <a:pt x="523" y="1385"/>
                  </a:cubicBezTo>
                  <a:lnTo>
                    <a:pt x="523" y="1385"/>
                  </a:lnTo>
                  <a:cubicBezTo>
                    <a:pt x="486" y="1484"/>
                    <a:pt x="460" y="1589"/>
                    <a:pt x="444" y="1696"/>
                  </a:cubicBezTo>
                  <a:cubicBezTo>
                    <a:pt x="438" y="1745"/>
                    <a:pt x="483" y="1803"/>
                    <a:pt x="532" y="1803"/>
                  </a:cubicBezTo>
                  <a:cubicBezTo>
                    <a:pt x="546" y="1803"/>
                    <a:pt x="561" y="1798"/>
                    <a:pt x="575" y="1786"/>
                  </a:cubicBezTo>
                  <a:cubicBezTo>
                    <a:pt x="662" y="1716"/>
                    <a:pt x="742" y="1640"/>
                    <a:pt x="815" y="1558"/>
                  </a:cubicBezTo>
                  <a:lnTo>
                    <a:pt x="815" y="1558"/>
                  </a:lnTo>
                  <a:cubicBezTo>
                    <a:pt x="827" y="1563"/>
                    <a:pt x="840" y="1565"/>
                    <a:pt x="853" y="1565"/>
                  </a:cubicBezTo>
                  <a:cubicBezTo>
                    <a:pt x="892" y="1565"/>
                    <a:pt x="931" y="1542"/>
                    <a:pt x="944" y="1490"/>
                  </a:cubicBezTo>
                  <a:cubicBezTo>
                    <a:pt x="958" y="1438"/>
                    <a:pt x="972" y="1387"/>
                    <a:pt x="985" y="1336"/>
                  </a:cubicBezTo>
                  <a:lnTo>
                    <a:pt x="985" y="1336"/>
                  </a:lnTo>
                  <a:cubicBezTo>
                    <a:pt x="1144" y="1096"/>
                    <a:pt x="1249" y="823"/>
                    <a:pt x="1293" y="530"/>
                  </a:cubicBezTo>
                  <a:cubicBezTo>
                    <a:pt x="1301" y="489"/>
                    <a:pt x="1273" y="446"/>
                    <a:pt x="1237" y="426"/>
                  </a:cubicBezTo>
                  <a:lnTo>
                    <a:pt x="1237" y="426"/>
                  </a:lnTo>
                  <a:cubicBezTo>
                    <a:pt x="1267" y="324"/>
                    <a:pt x="1293" y="220"/>
                    <a:pt x="1314" y="115"/>
                  </a:cubicBezTo>
                  <a:lnTo>
                    <a:pt x="1314" y="115"/>
                  </a:lnTo>
                  <a:cubicBezTo>
                    <a:pt x="1314" y="115"/>
                    <a:pt x="1314" y="115"/>
                    <a:pt x="1314" y="115"/>
                  </a:cubicBezTo>
                  <a:cubicBezTo>
                    <a:pt x="1327" y="43"/>
                    <a:pt x="1272" y="1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7"/>
            <p:cNvSpPr/>
            <p:nvPr/>
          </p:nvSpPr>
          <p:spPr>
            <a:xfrm>
              <a:off x="3744130" y="-2812211"/>
              <a:ext cx="30297" cy="28373"/>
            </a:xfrm>
            <a:custGeom>
              <a:avLst/>
              <a:gdLst/>
              <a:ahLst/>
              <a:cxnLst/>
              <a:rect l="l" t="t" r="r" b="b"/>
              <a:pathLst>
                <a:path w="677" h="634" extrusionOk="0">
                  <a:moveTo>
                    <a:pt x="521" y="0"/>
                  </a:moveTo>
                  <a:cubicBezTo>
                    <a:pt x="513" y="0"/>
                    <a:pt x="505" y="2"/>
                    <a:pt x="497" y="6"/>
                  </a:cubicBezTo>
                  <a:cubicBezTo>
                    <a:pt x="401" y="53"/>
                    <a:pt x="337" y="149"/>
                    <a:pt x="271" y="230"/>
                  </a:cubicBezTo>
                  <a:cubicBezTo>
                    <a:pt x="195" y="323"/>
                    <a:pt x="119" y="416"/>
                    <a:pt x="47" y="509"/>
                  </a:cubicBezTo>
                  <a:cubicBezTo>
                    <a:pt x="0" y="566"/>
                    <a:pt x="49" y="634"/>
                    <a:pt x="105" y="634"/>
                  </a:cubicBezTo>
                  <a:cubicBezTo>
                    <a:pt x="123" y="634"/>
                    <a:pt x="141" y="627"/>
                    <a:pt x="157" y="611"/>
                  </a:cubicBezTo>
                  <a:cubicBezTo>
                    <a:pt x="332" y="439"/>
                    <a:pt x="500" y="265"/>
                    <a:pt x="660" y="82"/>
                  </a:cubicBezTo>
                  <a:cubicBezTo>
                    <a:pt x="677" y="60"/>
                    <a:pt x="658" y="31"/>
                    <a:pt x="636" y="31"/>
                  </a:cubicBezTo>
                  <a:cubicBezTo>
                    <a:pt x="632" y="31"/>
                    <a:pt x="627" y="32"/>
                    <a:pt x="622" y="35"/>
                  </a:cubicBezTo>
                  <a:cubicBezTo>
                    <a:pt x="600" y="52"/>
                    <a:pt x="578" y="69"/>
                    <a:pt x="557" y="85"/>
                  </a:cubicBezTo>
                  <a:lnTo>
                    <a:pt x="557" y="85"/>
                  </a:lnTo>
                  <a:cubicBezTo>
                    <a:pt x="561" y="75"/>
                    <a:pt x="564" y="64"/>
                    <a:pt x="567" y="53"/>
                  </a:cubicBezTo>
                  <a:cubicBezTo>
                    <a:pt x="576" y="21"/>
                    <a:pt x="54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7"/>
            <p:cNvSpPr/>
            <p:nvPr/>
          </p:nvSpPr>
          <p:spPr>
            <a:xfrm>
              <a:off x="3769997" y="-2829262"/>
              <a:ext cx="15261" cy="95502"/>
            </a:xfrm>
            <a:custGeom>
              <a:avLst/>
              <a:gdLst/>
              <a:ahLst/>
              <a:cxnLst/>
              <a:rect l="l" t="t" r="r" b="b"/>
              <a:pathLst>
                <a:path w="341" h="2134" extrusionOk="0">
                  <a:moveTo>
                    <a:pt x="326" y="1"/>
                  </a:moveTo>
                  <a:cubicBezTo>
                    <a:pt x="242" y="346"/>
                    <a:pt x="193" y="701"/>
                    <a:pt x="140" y="1056"/>
                  </a:cubicBezTo>
                  <a:cubicBezTo>
                    <a:pt x="91" y="1393"/>
                    <a:pt x="9" y="1742"/>
                    <a:pt x="1" y="2085"/>
                  </a:cubicBezTo>
                  <a:cubicBezTo>
                    <a:pt x="1" y="2118"/>
                    <a:pt x="26" y="2134"/>
                    <a:pt x="52" y="2134"/>
                  </a:cubicBezTo>
                  <a:cubicBezTo>
                    <a:pt x="76" y="2134"/>
                    <a:pt x="101" y="2120"/>
                    <a:pt x="108" y="2093"/>
                  </a:cubicBezTo>
                  <a:cubicBezTo>
                    <a:pt x="149" y="1928"/>
                    <a:pt x="158" y="1753"/>
                    <a:pt x="178" y="1585"/>
                  </a:cubicBezTo>
                  <a:cubicBezTo>
                    <a:pt x="201" y="1399"/>
                    <a:pt x="224" y="1213"/>
                    <a:pt x="248" y="1027"/>
                  </a:cubicBezTo>
                  <a:cubicBezTo>
                    <a:pt x="291" y="687"/>
                    <a:pt x="332" y="344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7"/>
            <p:cNvSpPr/>
            <p:nvPr/>
          </p:nvSpPr>
          <p:spPr>
            <a:xfrm>
              <a:off x="3719739" y="-2746960"/>
              <a:ext cx="47393" cy="108570"/>
            </a:xfrm>
            <a:custGeom>
              <a:avLst/>
              <a:gdLst/>
              <a:ahLst/>
              <a:cxnLst/>
              <a:rect l="l" t="t" r="r" b="b"/>
              <a:pathLst>
                <a:path w="1059" h="2426" extrusionOk="0">
                  <a:moveTo>
                    <a:pt x="1032" y="1"/>
                  </a:moveTo>
                  <a:cubicBezTo>
                    <a:pt x="1022" y="1"/>
                    <a:pt x="1013" y="7"/>
                    <a:pt x="1010" y="19"/>
                  </a:cubicBezTo>
                  <a:cubicBezTo>
                    <a:pt x="880" y="606"/>
                    <a:pt x="757" y="1193"/>
                    <a:pt x="644" y="1783"/>
                  </a:cubicBezTo>
                  <a:cubicBezTo>
                    <a:pt x="621" y="1917"/>
                    <a:pt x="595" y="2054"/>
                    <a:pt x="569" y="2187"/>
                  </a:cubicBezTo>
                  <a:cubicBezTo>
                    <a:pt x="563" y="2213"/>
                    <a:pt x="554" y="2240"/>
                    <a:pt x="539" y="2266"/>
                  </a:cubicBezTo>
                  <a:cubicBezTo>
                    <a:pt x="499" y="2248"/>
                    <a:pt x="475" y="2219"/>
                    <a:pt x="470" y="2176"/>
                  </a:cubicBezTo>
                  <a:cubicBezTo>
                    <a:pt x="444" y="2097"/>
                    <a:pt x="417" y="2016"/>
                    <a:pt x="388" y="1940"/>
                  </a:cubicBezTo>
                  <a:cubicBezTo>
                    <a:pt x="298" y="1670"/>
                    <a:pt x="223" y="1382"/>
                    <a:pt x="80" y="1135"/>
                  </a:cubicBezTo>
                  <a:cubicBezTo>
                    <a:pt x="74" y="1122"/>
                    <a:pt x="61" y="1116"/>
                    <a:pt x="47" y="1116"/>
                  </a:cubicBezTo>
                  <a:cubicBezTo>
                    <a:pt x="25" y="1116"/>
                    <a:pt x="1" y="1133"/>
                    <a:pt x="5" y="1158"/>
                  </a:cubicBezTo>
                  <a:cubicBezTo>
                    <a:pt x="54" y="1504"/>
                    <a:pt x="205" y="1841"/>
                    <a:pt x="319" y="2170"/>
                  </a:cubicBezTo>
                  <a:cubicBezTo>
                    <a:pt x="347" y="2259"/>
                    <a:pt x="388" y="2426"/>
                    <a:pt x="510" y="2426"/>
                  </a:cubicBezTo>
                  <a:cubicBezTo>
                    <a:pt x="511" y="2426"/>
                    <a:pt x="512" y="2426"/>
                    <a:pt x="513" y="2426"/>
                  </a:cubicBezTo>
                  <a:cubicBezTo>
                    <a:pt x="621" y="2426"/>
                    <a:pt x="667" y="2341"/>
                    <a:pt x="699" y="2248"/>
                  </a:cubicBezTo>
                  <a:cubicBezTo>
                    <a:pt x="755" y="2083"/>
                    <a:pt x="763" y="1882"/>
                    <a:pt x="795" y="1708"/>
                  </a:cubicBezTo>
                  <a:cubicBezTo>
                    <a:pt x="827" y="1522"/>
                    <a:pt x="859" y="1336"/>
                    <a:pt x="888" y="1150"/>
                  </a:cubicBezTo>
                  <a:cubicBezTo>
                    <a:pt x="949" y="778"/>
                    <a:pt x="1002" y="403"/>
                    <a:pt x="1057" y="28"/>
                  </a:cubicBezTo>
                  <a:cubicBezTo>
                    <a:pt x="1058" y="11"/>
                    <a:pt x="1045" y="1"/>
                    <a:pt x="1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7"/>
            <p:cNvSpPr/>
            <p:nvPr/>
          </p:nvSpPr>
          <p:spPr>
            <a:xfrm>
              <a:off x="3655518" y="-2786701"/>
              <a:ext cx="98142" cy="145938"/>
            </a:xfrm>
            <a:custGeom>
              <a:avLst/>
              <a:gdLst/>
              <a:ahLst/>
              <a:cxnLst/>
              <a:rect l="l" t="t" r="r" b="b"/>
              <a:pathLst>
                <a:path w="2193" h="3261" extrusionOk="0">
                  <a:moveTo>
                    <a:pt x="387" y="1"/>
                  </a:moveTo>
                  <a:cubicBezTo>
                    <a:pt x="322" y="1"/>
                    <a:pt x="260" y="12"/>
                    <a:pt x="207" y="41"/>
                  </a:cubicBezTo>
                  <a:cubicBezTo>
                    <a:pt x="1" y="154"/>
                    <a:pt x="204" y="497"/>
                    <a:pt x="274" y="622"/>
                  </a:cubicBezTo>
                  <a:cubicBezTo>
                    <a:pt x="443" y="933"/>
                    <a:pt x="617" y="1244"/>
                    <a:pt x="797" y="1552"/>
                  </a:cubicBezTo>
                  <a:cubicBezTo>
                    <a:pt x="975" y="1860"/>
                    <a:pt x="1158" y="2166"/>
                    <a:pt x="1344" y="2468"/>
                  </a:cubicBezTo>
                  <a:cubicBezTo>
                    <a:pt x="1434" y="2613"/>
                    <a:pt x="1524" y="2758"/>
                    <a:pt x="1614" y="2901"/>
                  </a:cubicBezTo>
                  <a:cubicBezTo>
                    <a:pt x="1684" y="3006"/>
                    <a:pt x="1745" y="3148"/>
                    <a:pt x="1852" y="3221"/>
                  </a:cubicBezTo>
                  <a:cubicBezTo>
                    <a:pt x="1889" y="3246"/>
                    <a:pt x="1925" y="3261"/>
                    <a:pt x="1962" y="3261"/>
                  </a:cubicBezTo>
                  <a:cubicBezTo>
                    <a:pt x="1989" y="3261"/>
                    <a:pt x="2017" y="3252"/>
                    <a:pt x="2044" y="3232"/>
                  </a:cubicBezTo>
                  <a:cubicBezTo>
                    <a:pt x="2134" y="3165"/>
                    <a:pt x="2091" y="2968"/>
                    <a:pt x="2097" y="2878"/>
                  </a:cubicBezTo>
                  <a:cubicBezTo>
                    <a:pt x="2111" y="2523"/>
                    <a:pt x="2192" y="2174"/>
                    <a:pt x="2169" y="1817"/>
                  </a:cubicBezTo>
                  <a:cubicBezTo>
                    <a:pt x="2169" y="1803"/>
                    <a:pt x="2159" y="1796"/>
                    <a:pt x="2148" y="1796"/>
                  </a:cubicBezTo>
                  <a:cubicBezTo>
                    <a:pt x="2139" y="1796"/>
                    <a:pt x="2130" y="1801"/>
                    <a:pt x="2128" y="1814"/>
                  </a:cubicBezTo>
                  <a:lnTo>
                    <a:pt x="2126" y="1814"/>
                  </a:lnTo>
                  <a:cubicBezTo>
                    <a:pt x="2076" y="2061"/>
                    <a:pt x="2062" y="2328"/>
                    <a:pt x="2062" y="2578"/>
                  </a:cubicBezTo>
                  <a:cubicBezTo>
                    <a:pt x="2062" y="2726"/>
                    <a:pt x="2053" y="2875"/>
                    <a:pt x="2030" y="3023"/>
                  </a:cubicBezTo>
                  <a:cubicBezTo>
                    <a:pt x="2017" y="3120"/>
                    <a:pt x="1989" y="3154"/>
                    <a:pt x="1955" y="3154"/>
                  </a:cubicBezTo>
                  <a:cubicBezTo>
                    <a:pt x="1883" y="3154"/>
                    <a:pt x="1785" y="2996"/>
                    <a:pt x="1748" y="2939"/>
                  </a:cubicBezTo>
                  <a:cubicBezTo>
                    <a:pt x="1454" y="2479"/>
                    <a:pt x="1172" y="2017"/>
                    <a:pt x="899" y="1546"/>
                  </a:cubicBezTo>
                  <a:cubicBezTo>
                    <a:pt x="765" y="1314"/>
                    <a:pt x="632" y="1076"/>
                    <a:pt x="498" y="840"/>
                  </a:cubicBezTo>
                  <a:cubicBezTo>
                    <a:pt x="446" y="744"/>
                    <a:pt x="50" y="134"/>
                    <a:pt x="306" y="110"/>
                  </a:cubicBezTo>
                  <a:cubicBezTo>
                    <a:pt x="331" y="108"/>
                    <a:pt x="356" y="106"/>
                    <a:pt x="380" y="106"/>
                  </a:cubicBezTo>
                  <a:cubicBezTo>
                    <a:pt x="594" y="106"/>
                    <a:pt x="808" y="201"/>
                    <a:pt x="1001" y="279"/>
                  </a:cubicBezTo>
                  <a:cubicBezTo>
                    <a:pt x="1274" y="390"/>
                    <a:pt x="1544" y="503"/>
                    <a:pt x="1817" y="602"/>
                  </a:cubicBezTo>
                  <a:cubicBezTo>
                    <a:pt x="1824" y="604"/>
                    <a:pt x="1831" y="606"/>
                    <a:pt x="1837" y="606"/>
                  </a:cubicBezTo>
                  <a:cubicBezTo>
                    <a:pt x="1888" y="606"/>
                    <a:pt x="1921" y="532"/>
                    <a:pt x="1864" y="509"/>
                  </a:cubicBezTo>
                  <a:cubicBezTo>
                    <a:pt x="1553" y="378"/>
                    <a:pt x="1236" y="262"/>
                    <a:pt x="922" y="142"/>
                  </a:cubicBezTo>
                  <a:cubicBezTo>
                    <a:pt x="781" y="89"/>
                    <a:pt x="569" y="1"/>
                    <a:pt x="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7"/>
            <p:cNvSpPr/>
            <p:nvPr/>
          </p:nvSpPr>
          <p:spPr>
            <a:xfrm>
              <a:off x="3687651" y="-2775737"/>
              <a:ext cx="45200" cy="15932"/>
            </a:xfrm>
            <a:custGeom>
              <a:avLst/>
              <a:gdLst/>
              <a:ahLst/>
              <a:cxnLst/>
              <a:rect l="l" t="t" r="r" b="b"/>
              <a:pathLst>
                <a:path w="1010" h="356" extrusionOk="0">
                  <a:moveTo>
                    <a:pt x="150" y="1"/>
                  </a:moveTo>
                  <a:cubicBezTo>
                    <a:pt x="104" y="1"/>
                    <a:pt x="60" y="8"/>
                    <a:pt x="24" y="28"/>
                  </a:cubicBezTo>
                  <a:cubicBezTo>
                    <a:pt x="9" y="34"/>
                    <a:pt x="1" y="54"/>
                    <a:pt x="1" y="72"/>
                  </a:cubicBezTo>
                  <a:cubicBezTo>
                    <a:pt x="9" y="109"/>
                    <a:pt x="17" y="134"/>
                    <a:pt x="55" y="134"/>
                  </a:cubicBezTo>
                  <a:cubicBezTo>
                    <a:pt x="59" y="134"/>
                    <a:pt x="63" y="133"/>
                    <a:pt x="68" y="133"/>
                  </a:cubicBezTo>
                  <a:cubicBezTo>
                    <a:pt x="69" y="129"/>
                    <a:pt x="71" y="126"/>
                    <a:pt x="72" y="123"/>
                  </a:cubicBezTo>
                  <a:lnTo>
                    <a:pt x="72" y="123"/>
                  </a:lnTo>
                  <a:cubicBezTo>
                    <a:pt x="83" y="126"/>
                    <a:pt x="95" y="128"/>
                    <a:pt x="106" y="131"/>
                  </a:cubicBezTo>
                  <a:lnTo>
                    <a:pt x="106" y="131"/>
                  </a:lnTo>
                  <a:cubicBezTo>
                    <a:pt x="107" y="145"/>
                    <a:pt x="113" y="159"/>
                    <a:pt x="126" y="168"/>
                  </a:cubicBezTo>
                  <a:cubicBezTo>
                    <a:pt x="213" y="240"/>
                    <a:pt x="329" y="243"/>
                    <a:pt x="440" y="264"/>
                  </a:cubicBezTo>
                  <a:cubicBezTo>
                    <a:pt x="585" y="293"/>
                    <a:pt x="730" y="322"/>
                    <a:pt x="876" y="354"/>
                  </a:cubicBezTo>
                  <a:cubicBezTo>
                    <a:pt x="882" y="355"/>
                    <a:pt x="887" y="356"/>
                    <a:pt x="893" y="356"/>
                  </a:cubicBezTo>
                  <a:cubicBezTo>
                    <a:pt x="969" y="356"/>
                    <a:pt x="1009" y="232"/>
                    <a:pt x="928" y="203"/>
                  </a:cubicBezTo>
                  <a:cubicBezTo>
                    <a:pt x="921" y="200"/>
                    <a:pt x="914" y="198"/>
                    <a:pt x="907" y="195"/>
                  </a:cubicBezTo>
                  <a:lnTo>
                    <a:pt x="907" y="195"/>
                  </a:lnTo>
                  <a:cubicBezTo>
                    <a:pt x="907" y="195"/>
                    <a:pt x="908" y="194"/>
                    <a:pt x="908" y="194"/>
                  </a:cubicBezTo>
                  <a:cubicBezTo>
                    <a:pt x="905" y="193"/>
                    <a:pt x="902" y="193"/>
                    <a:pt x="899" y="192"/>
                  </a:cubicBezTo>
                  <a:lnTo>
                    <a:pt x="899" y="192"/>
                  </a:lnTo>
                  <a:cubicBezTo>
                    <a:pt x="751" y="138"/>
                    <a:pt x="604" y="93"/>
                    <a:pt x="454" y="57"/>
                  </a:cubicBezTo>
                  <a:cubicBezTo>
                    <a:pt x="370" y="37"/>
                    <a:pt x="25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7"/>
            <p:cNvSpPr/>
            <p:nvPr/>
          </p:nvSpPr>
          <p:spPr>
            <a:xfrm>
              <a:off x="3658248" y="-2790595"/>
              <a:ext cx="115730" cy="40859"/>
            </a:xfrm>
            <a:custGeom>
              <a:avLst/>
              <a:gdLst/>
              <a:ahLst/>
              <a:cxnLst/>
              <a:rect l="l" t="t" r="r" b="b"/>
              <a:pathLst>
                <a:path w="2586" h="913" extrusionOk="0">
                  <a:moveTo>
                    <a:pt x="468" y="0"/>
                  </a:moveTo>
                  <a:cubicBezTo>
                    <a:pt x="329" y="0"/>
                    <a:pt x="196" y="47"/>
                    <a:pt x="106" y="168"/>
                  </a:cubicBezTo>
                  <a:cubicBezTo>
                    <a:pt x="12" y="291"/>
                    <a:pt x="1" y="494"/>
                    <a:pt x="158" y="572"/>
                  </a:cubicBezTo>
                  <a:lnTo>
                    <a:pt x="167" y="564"/>
                  </a:lnTo>
                  <a:cubicBezTo>
                    <a:pt x="30" y="398"/>
                    <a:pt x="164" y="160"/>
                    <a:pt x="347" y="107"/>
                  </a:cubicBezTo>
                  <a:cubicBezTo>
                    <a:pt x="384" y="96"/>
                    <a:pt x="423" y="91"/>
                    <a:pt x="462" y="91"/>
                  </a:cubicBezTo>
                  <a:cubicBezTo>
                    <a:pt x="655" y="91"/>
                    <a:pt x="859" y="213"/>
                    <a:pt x="1021" y="288"/>
                  </a:cubicBezTo>
                  <a:cubicBezTo>
                    <a:pt x="1271" y="401"/>
                    <a:pt x="1524" y="509"/>
                    <a:pt x="1777" y="619"/>
                  </a:cubicBezTo>
                  <a:cubicBezTo>
                    <a:pt x="2009" y="721"/>
                    <a:pt x="2256" y="869"/>
                    <a:pt x="2506" y="913"/>
                  </a:cubicBezTo>
                  <a:cubicBezTo>
                    <a:pt x="2508" y="913"/>
                    <a:pt x="2510" y="913"/>
                    <a:pt x="2513" y="913"/>
                  </a:cubicBezTo>
                  <a:cubicBezTo>
                    <a:pt x="2553" y="913"/>
                    <a:pt x="2586" y="859"/>
                    <a:pt x="2547" y="831"/>
                  </a:cubicBezTo>
                  <a:cubicBezTo>
                    <a:pt x="2419" y="735"/>
                    <a:pt x="2268" y="683"/>
                    <a:pt x="2120" y="622"/>
                  </a:cubicBezTo>
                  <a:cubicBezTo>
                    <a:pt x="1945" y="546"/>
                    <a:pt x="1774" y="474"/>
                    <a:pt x="1600" y="401"/>
                  </a:cubicBezTo>
                  <a:cubicBezTo>
                    <a:pt x="1294" y="270"/>
                    <a:pt x="986" y="119"/>
                    <a:pt x="669" y="29"/>
                  </a:cubicBezTo>
                  <a:cubicBezTo>
                    <a:pt x="604" y="11"/>
                    <a:pt x="535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7"/>
            <p:cNvSpPr/>
            <p:nvPr/>
          </p:nvSpPr>
          <p:spPr>
            <a:xfrm>
              <a:off x="3657487" y="-2791624"/>
              <a:ext cx="39293" cy="25240"/>
            </a:xfrm>
            <a:custGeom>
              <a:avLst/>
              <a:gdLst/>
              <a:ahLst/>
              <a:cxnLst/>
              <a:rect l="l" t="t" r="r" b="b"/>
              <a:pathLst>
                <a:path w="878" h="564" extrusionOk="0">
                  <a:moveTo>
                    <a:pt x="489" y="0"/>
                  </a:moveTo>
                  <a:cubicBezTo>
                    <a:pt x="467" y="0"/>
                    <a:pt x="447" y="1"/>
                    <a:pt x="428" y="2"/>
                  </a:cubicBezTo>
                  <a:cubicBezTo>
                    <a:pt x="250" y="20"/>
                    <a:pt x="93" y="122"/>
                    <a:pt x="0" y="273"/>
                  </a:cubicBezTo>
                  <a:cubicBezTo>
                    <a:pt x="61" y="389"/>
                    <a:pt x="120" y="491"/>
                    <a:pt x="198" y="563"/>
                  </a:cubicBezTo>
                  <a:cubicBezTo>
                    <a:pt x="172" y="473"/>
                    <a:pt x="120" y="389"/>
                    <a:pt x="76" y="311"/>
                  </a:cubicBezTo>
                  <a:cubicBezTo>
                    <a:pt x="29" y="223"/>
                    <a:pt x="256" y="125"/>
                    <a:pt x="303" y="107"/>
                  </a:cubicBezTo>
                  <a:cubicBezTo>
                    <a:pt x="361" y="86"/>
                    <a:pt x="421" y="78"/>
                    <a:pt x="481" y="78"/>
                  </a:cubicBezTo>
                  <a:cubicBezTo>
                    <a:pt x="520" y="78"/>
                    <a:pt x="559" y="81"/>
                    <a:pt x="596" y="87"/>
                  </a:cubicBezTo>
                  <a:cubicBezTo>
                    <a:pt x="692" y="104"/>
                    <a:pt x="756" y="168"/>
                    <a:pt x="843" y="194"/>
                  </a:cubicBezTo>
                  <a:cubicBezTo>
                    <a:pt x="845" y="195"/>
                    <a:pt x="848" y="195"/>
                    <a:pt x="850" y="195"/>
                  </a:cubicBezTo>
                  <a:cubicBezTo>
                    <a:pt x="865" y="195"/>
                    <a:pt x="877" y="178"/>
                    <a:pt x="870" y="165"/>
                  </a:cubicBezTo>
                  <a:cubicBezTo>
                    <a:pt x="814" y="37"/>
                    <a:pt x="630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7"/>
            <p:cNvSpPr/>
            <p:nvPr/>
          </p:nvSpPr>
          <p:spPr>
            <a:xfrm>
              <a:off x="3657487" y="-2793056"/>
              <a:ext cx="27344" cy="17185"/>
            </a:xfrm>
            <a:custGeom>
              <a:avLst/>
              <a:gdLst/>
              <a:ahLst/>
              <a:cxnLst/>
              <a:rect l="l" t="t" r="r" b="b"/>
              <a:pathLst>
                <a:path w="611" h="384" extrusionOk="0">
                  <a:moveTo>
                    <a:pt x="304" y="0"/>
                  </a:moveTo>
                  <a:cubicBezTo>
                    <a:pt x="237" y="0"/>
                    <a:pt x="174" y="18"/>
                    <a:pt x="128" y="61"/>
                  </a:cubicBezTo>
                  <a:cubicBezTo>
                    <a:pt x="38" y="145"/>
                    <a:pt x="0" y="351"/>
                    <a:pt x="157" y="383"/>
                  </a:cubicBezTo>
                  <a:cubicBezTo>
                    <a:pt x="158" y="384"/>
                    <a:pt x="160" y="384"/>
                    <a:pt x="161" y="384"/>
                  </a:cubicBezTo>
                  <a:cubicBezTo>
                    <a:pt x="173" y="384"/>
                    <a:pt x="177" y="368"/>
                    <a:pt x="166" y="363"/>
                  </a:cubicBezTo>
                  <a:cubicBezTo>
                    <a:pt x="99" y="328"/>
                    <a:pt x="91" y="261"/>
                    <a:pt x="105" y="194"/>
                  </a:cubicBezTo>
                  <a:cubicBezTo>
                    <a:pt x="123" y="116"/>
                    <a:pt x="189" y="78"/>
                    <a:pt x="262" y="66"/>
                  </a:cubicBezTo>
                  <a:cubicBezTo>
                    <a:pt x="274" y="65"/>
                    <a:pt x="287" y="64"/>
                    <a:pt x="299" y="64"/>
                  </a:cubicBezTo>
                  <a:cubicBezTo>
                    <a:pt x="397" y="64"/>
                    <a:pt x="486" y="120"/>
                    <a:pt x="585" y="133"/>
                  </a:cubicBezTo>
                  <a:cubicBezTo>
                    <a:pt x="599" y="133"/>
                    <a:pt x="611" y="116"/>
                    <a:pt x="599" y="104"/>
                  </a:cubicBezTo>
                  <a:cubicBezTo>
                    <a:pt x="533" y="47"/>
                    <a:pt x="413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7"/>
            <p:cNvSpPr/>
            <p:nvPr/>
          </p:nvSpPr>
          <p:spPr>
            <a:xfrm>
              <a:off x="3660620" y="-2786075"/>
              <a:ext cx="12799" cy="9935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245" y="0"/>
                  </a:moveTo>
                  <a:cubicBezTo>
                    <a:pt x="166" y="0"/>
                    <a:pt x="89" y="14"/>
                    <a:pt x="12" y="30"/>
                  </a:cubicBezTo>
                  <a:cubicBezTo>
                    <a:pt x="0" y="105"/>
                    <a:pt x="6" y="163"/>
                    <a:pt x="9" y="221"/>
                  </a:cubicBezTo>
                  <a:lnTo>
                    <a:pt x="15" y="221"/>
                  </a:lnTo>
                  <a:cubicBezTo>
                    <a:pt x="18" y="190"/>
                    <a:pt x="21" y="158"/>
                    <a:pt x="23" y="123"/>
                  </a:cubicBezTo>
                  <a:cubicBezTo>
                    <a:pt x="29" y="85"/>
                    <a:pt x="23" y="62"/>
                    <a:pt x="67" y="59"/>
                  </a:cubicBezTo>
                  <a:cubicBezTo>
                    <a:pt x="137" y="53"/>
                    <a:pt x="207" y="41"/>
                    <a:pt x="271" y="21"/>
                  </a:cubicBezTo>
                  <a:cubicBezTo>
                    <a:pt x="285" y="18"/>
                    <a:pt x="279" y="1"/>
                    <a:pt x="268" y="1"/>
                  </a:cubicBezTo>
                  <a:cubicBezTo>
                    <a:pt x="260" y="0"/>
                    <a:pt x="253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7"/>
            <p:cNvSpPr/>
            <p:nvPr/>
          </p:nvSpPr>
          <p:spPr>
            <a:xfrm>
              <a:off x="3642674" y="-2750048"/>
              <a:ext cx="84314" cy="75632"/>
            </a:xfrm>
            <a:custGeom>
              <a:avLst/>
              <a:gdLst/>
              <a:ahLst/>
              <a:cxnLst/>
              <a:rect l="l" t="t" r="r" b="b"/>
              <a:pathLst>
                <a:path w="1884" h="1690" extrusionOk="0">
                  <a:moveTo>
                    <a:pt x="1323" y="0"/>
                  </a:moveTo>
                  <a:cubicBezTo>
                    <a:pt x="1315" y="0"/>
                    <a:pt x="1307" y="2"/>
                    <a:pt x="1299" y="7"/>
                  </a:cubicBezTo>
                  <a:cubicBezTo>
                    <a:pt x="1157" y="70"/>
                    <a:pt x="1058" y="207"/>
                    <a:pt x="956" y="323"/>
                  </a:cubicBezTo>
                  <a:cubicBezTo>
                    <a:pt x="846" y="448"/>
                    <a:pt x="738" y="579"/>
                    <a:pt x="631" y="710"/>
                  </a:cubicBezTo>
                  <a:cubicBezTo>
                    <a:pt x="416" y="977"/>
                    <a:pt x="218" y="1256"/>
                    <a:pt x="29" y="1544"/>
                  </a:cubicBezTo>
                  <a:cubicBezTo>
                    <a:pt x="0" y="1588"/>
                    <a:pt x="38" y="1646"/>
                    <a:pt x="84" y="1658"/>
                  </a:cubicBezTo>
                  <a:cubicBezTo>
                    <a:pt x="175" y="1680"/>
                    <a:pt x="268" y="1689"/>
                    <a:pt x="360" y="1689"/>
                  </a:cubicBezTo>
                  <a:cubicBezTo>
                    <a:pt x="557" y="1689"/>
                    <a:pt x="754" y="1646"/>
                    <a:pt x="942" y="1591"/>
                  </a:cubicBezTo>
                  <a:cubicBezTo>
                    <a:pt x="1244" y="1501"/>
                    <a:pt x="1538" y="1402"/>
                    <a:pt x="1855" y="1381"/>
                  </a:cubicBezTo>
                  <a:cubicBezTo>
                    <a:pt x="1881" y="1381"/>
                    <a:pt x="1884" y="1341"/>
                    <a:pt x="1857" y="1338"/>
                  </a:cubicBezTo>
                  <a:cubicBezTo>
                    <a:pt x="1781" y="1322"/>
                    <a:pt x="1706" y="1315"/>
                    <a:pt x="1630" y="1315"/>
                  </a:cubicBezTo>
                  <a:cubicBezTo>
                    <a:pt x="1209" y="1315"/>
                    <a:pt x="797" y="1530"/>
                    <a:pt x="373" y="1530"/>
                  </a:cubicBezTo>
                  <a:cubicBezTo>
                    <a:pt x="326" y="1530"/>
                    <a:pt x="280" y="1527"/>
                    <a:pt x="234" y="1522"/>
                  </a:cubicBezTo>
                  <a:lnTo>
                    <a:pt x="234" y="1522"/>
                  </a:lnTo>
                  <a:cubicBezTo>
                    <a:pt x="395" y="1277"/>
                    <a:pt x="564" y="1041"/>
                    <a:pt x="744" y="812"/>
                  </a:cubicBezTo>
                  <a:cubicBezTo>
                    <a:pt x="849" y="681"/>
                    <a:pt x="959" y="553"/>
                    <a:pt x="1070" y="425"/>
                  </a:cubicBezTo>
                  <a:cubicBezTo>
                    <a:pt x="1171" y="312"/>
                    <a:pt x="1299" y="204"/>
                    <a:pt x="1360" y="62"/>
                  </a:cubicBezTo>
                  <a:cubicBezTo>
                    <a:pt x="1374" y="27"/>
                    <a:pt x="1352" y="0"/>
                    <a:pt x="1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7"/>
            <p:cNvSpPr/>
            <p:nvPr/>
          </p:nvSpPr>
          <p:spPr>
            <a:xfrm>
              <a:off x="3664558" y="-2785672"/>
              <a:ext cx="95323" cy="136853"/>
            </a:xfrm>
            <a:custGeom>
              <a:avLst/>
              <a:gdLst/>
              <a:ahLst/>
              <a:cxnLst/>
              <a:rect l="l" t="t" r="r" b="b"/>
              <a:pathLst>
                <a:path w="2130" h="3058" extrusionOk="0">
                  <a:moveTo>
                    <a:pt x="1162" y="1631"/>
                  </a:moveTo>
                  <a:lnTo>
                    <a:pt x="1162" y="1631"/>
                  </a:lnTo>
                  <a:cubicBezTo>
                    <a:pt x="1176" y="1669"/>
                    <a:pt x="1191" y="1708"/>
                    <a:pt x="1205" y="1747"/>
                  </a:cubicBezTo>
                  <a:lnTo>
                    <a:pt x="1205" y="1747"/>
                  </a:lnTo>
                  <a:cubicBezTo>
                    <a:pt x="1201" y="1741"/>
                    <a:pt x="1198" y="1735"/>
                    <a:pt x="1194" y="1730"/>
                  </a:cubicBezTo>
                  <a:cubicBezTo>
                    <a:pt x="1182" y="1712"/>
                    <a:pt x="1168" y="1700"/>
                    <a:pt x="1153" y="1693"/>
                  </a:cubicBezTo>
                  <a:lnTo>
                    <a:pt x="1153" y="1693"/>
                  </a:lnTo>
                  <a:cubicBezTo>
                    <a:pt x="1156" y="1672"/>
                    <a:pt x="1159" y="1652"/>
                    <a:pt x="1162" y="1631"/>
                  </a:cubicBezTo>
                  <a:close/>
                  <a:moveTo>
                    <a:pt x="1618" y="263"/>
                  </a:moveTo>
                  <a:cubicBezTo>
                    <a:pt x="1685" y="649"/>
                    <a:pt x="1729" y="1039"/>
                    <a:pt x="1749" y="1430"/>
                  </a:cubicBezTo>
                  <a:lnTo>
                    <a:pt x="1749" y="1430"/>
                  </a:lnTo>
                  <a:cubicBezTo>
                    <a:pt x="1737" y="1501"/>
                    <a:pt x="1727" y="1573"/>
                    <a:pt x="1719" y="1646"/>
                  </a:cubicBezTo>
                  <a:lnTo>
                    <a:pt x="1719" y="1646"/>
                  </a:lnTo>
                  <a:cubicBezTo>
                    <a:pt x="1712" y="1645"/>
                    <a:pt x="1706" y="1644"/>
                    <a:pt x="1699" y="1644"/>
                  </a:cubicBezTo>
                  <a:cubicBezTo>
                    <a:pt x="1653" y="1644"/>
                    <a:pt x="1608" y="1670"/>
                    <a:pt x="1601" y="1727"/>
                  </a:cubicBezTo>
                  <a:cubicBezTo>
                    <a:pt x="1583" y="1888"/>
                    <a:pt x="1572" y="2050"/>
                    <a:pt x="1570" y="2212"/>
                  </a:cubicBezTo>
                  <a:lnTo>
                    <a:pt x="1570" y="2212"/>
                  </a:lnTo>
                  <a:cubicBezTo>
                    <a:pt x="1515" y="2075"/>
                    <a:pt x="1459" y="1939"/>
                    <a:pt x="1403" y="1803"/>
                  </a:cubicBezTo>
                  <a:lnTo>
                    <a:pt x="1403" y="1803"/>
                  </a:lnTo>
                  <a:cubicBezTo>
                    <a:pt x="1423" y="1787"/>
                    <a:pt x="1439" y="1766"/>
                    <a:pt x="1447" y="1741"/>
                  </a:cubicBezTo>
                  <a:cubicBezTo>
                    <a:pt x="1508" y="1550"/>
                    <a:pt x="1528" y="1352"/>
                    <a:pt x="1517" y="1151"/>
                  </a:cubicBezTo>
                  <a:cubicBezTo>
                    <a:pt x="1510" y="1045"/>
                    <a:pt x="1496" y="858"/>
                    <a:pt x="1432" y="730"/>
                  </a:cubicBezTo>
                  <a:lnTo>
                    <a:pt x="1432" y="730"/>
                  </a:lnTo>
                  <a:cubicBezTo>
                    <a:pt x="1455" y="563"/>
                    <a:pt x="1500" y="342"/>
                    <a:pt x="1618" y="263"/>
                  </a:cubicBezTo>
                  <a:close/>
                  <a:moveTo>
                    <a:pt x="1300" y="2254"/>
                  </a:moveTo>
                  <a:cubicBezTo>
                    <a:pt x="1328" y="2297"/>
                    <a:pt x="1357" y="2340"/>
                    <a:pt x="1385" y="2383"/>
                  </a:cubicBezTo>
                  <a:lnTo>
                    <a:pt x="1385" y="2383"/>
                  </a:lnTo>
                  <a:cubicBezTo>
                    <a:pt x="1384" y="2383"/>
                    <a:pt x="1382" y="2384"/>
                    <a:pt x="1381" y="2384"/>
                  </a:cubicBezTo>
                  <a:lnTo>
                    <a:pt x="1381" y="2384"/>
                  </a:lnTo>
                  <a:cubicBezTo>
                    <a:pt x="1357" y="2348"/>
                    <a:pt x="1333" y="2311"/>
                    <a:pt x="1310" y="2275"/>
                  </a:cubicBezTo>
                  <a:lnTo>
                    <a:pt x="1310" y="2275"/>
                  </a:lnTo>
                  <a:cubicBezTo>
                    <a:pt x="1306" y="2268"/>
                    <a:pt x="1303" y="2261"/>
                    <a:pt x="1300" y="2254"/>
                  </a:cubicBezTo>
                  <a:close/>
                  <a:moveTo>
                    <a:pt x="1709" y="0"/>
                  </a:moveTo>
                  <a:cubicBezTo>
                    <a:pt x="1707" y="0"/>
                    <a:pt x="1705" y="0"/>
                    <a:pt x="1703" y="0"/>
                  </a:cubicBezTo>
                  <a:cubicBezTo>
                    <a:pt x="1389" y="0"/>
                    <a:pt x="1276" y="323"/>
                    <a:pt x="1219" y="585"/>
                  </a:cubicBezTo>
                  <a:lnTo>
                    <a:pt x="1219" y="585"/>
                  </a:lnTo>
                  <a:cubicBezTo>
                    <a:pt x="1086" y="596"/>
                    <a:pt x="1033" y="788"/>
                    <a:pt x="1014" y="913"/>
                  </a:cubicBezTo>
                  <a:cubicBezTo>
                    <a:pt x="993" y="1063"/>
                    <a:pt x="972" y="1215"/>
                    <a:pt x="951" y="1366"/>
                  </a:cubicBezTo>
                  <a:lnTo>
                    <a:pt x="951" y="1366"/>
                  </a:lnTo>
                  <a:cubicBezTo>
                    <a:pt x="782" y="1045"/>
                    <a:pt x="614" y="725"/>
                    <a:pt x="447" y="404"/>
                  </a:cubicBezTo>
                  <a:cubicBezTo>
                    <a:pt x="429" y="371"/>
                    <a:pt x="403" y="353"/>
                    <a:pt x="375" y="347"/>
                  </a:cubicBezTo>
                  <a:lnTo>
                    <a:pt x="375" y="347"/>
                  </a:lnTo>
                  <a:cubicBezTo>
                    <a:pt x="370" y="336"/>
                    <a:pt x="365" y="325"/>
                    <a:pt x="361" y="313"/>
                  </a:cubicBezTo>
                  <a:lnTo>
                    <a:pt x="361" y="313"/>
                  </a:lnTo>
                  <a:cubicBezTo>
                    <a:pt x="464" y="330"/>
                    <a:pt x="561" y="390"/>
                    <a:pt x="647" y="463"/>
                  </a:cubicBezTo>
                  <a:lnTo>
                    <a:pt x="647" y="463"/>
                  </a:lnTo>
                  <a:cubicBezTo>
                    <a:pt x="706" y="548"/>
                    <a:pt x="761" y="636"/>
                    <a:pt x="810" y="724"/>
                  </a:cubicBezTo>
                  <a:cubicBezTo>
                    <a:pt x="828" y="756"/>
                    <a:pt x="857" y="769"/>
                    <a:pt x="887" y="769"/>
                  </a:cubicBezTo>
                  <a:cubicBezTo>
                    <a:pt x="918" y="769"/>
                    <a:pt x="949" y="755"/>
                    <a:pt x="971" y="732"/>
                  </a:cubicBezTo>
                  <a:lnTo>
                    <a:pt x="971" y="732"/>
                  </a:lnTo>
                  <a:cubicBezTo>
                    <a:pt x="1050" y="715"/>
                    <a:pt x="1111" y="599"/>
                    <a:pt x="1038" y="516"/>
                  </a:cubicBezTo>
                  <a:lnTo>
                    <a:pt x="1038" y="516"/>
                  </a:lnTo>
                  <a:lnTo>
                    <a:pt x="1040" y="515"/>
                  </a:lnTo>
                  <a:cubicBezTo>
                    <a:pt x="1021" y="494"/>
                    <a:pt x="1002" y="473"/>
                    <a:pt x="983" y="452"/>
                  </a:cubicBezTo>
                  <a:lnTo>
                    <a:pt x="983" y="452"/>
                  </a:lnTo>
                  <a:cubicBezTo>
                    <a:pt x="875" y="328"/>
                    <a:pt x="766" y="206"/>
                    <a:pt x="656" y="85"/>
                  </a:cubicBezTo>
                  <a:lnTo>
                    <a:pt x="656" y="85"/>
                  </a:lnTo>
                  <a:cubicBezTo>
                    <a:pt x="656" y="85"/>
                    <a:pt x="656" y="85"/>
                    <a:pt x="656" y="85"/>
                  </a:cubicBezTo>
                  <a:cubicBezTo>
                    <a:pt x="632" y="57"/>
                    <a:pt x="605" y="46"/>
                    <a:pt x="579" y="46"/>
                  </a:cubicBezTo>
                  <a:cubicBezTo>
                    <a:pt x="543" y="46"/>
                    <a:pt x="509" y="68"/>
                    <a:pt x="486" y="99"/>
                  </a:cubicBezTo>
                  <a:lnTo>
                    <a:pt x="486" y="99"/>
                  </a:lnTo>
                  <a:cubicBezTo>
                    <a:pt x="424" y="79"/>
                    <a:pt x="359" y="68"/>
                    <a:pt x="291" y="68"/>
                  </a:cubicBezTo>
                  <a:cubicBezTo>
                    <a:pt x="244" y="68"/>
                    <a:pt x="197" y="73"/>
                    <a:pt x="148" y="85"/>
                  </a:cubicBezTo>
                  <a:cubicBezTo>
                    <a:pt x="87" y="99"/>
                    <a:pt x="46" y="181"/>
                    <a:pt x="69" y="239"/>
                  </a:cubicBezTo>
                  <a:cubicBezTo>
                    <a:pt x="75" y="254"/>
                    <a:pt x="81" y="269"/>
                    <a:pt x="88" y="284"/>
                  </a:cubicBezTo>
                  <a:lnTo>
                    <a:pt x="88" y="284"/>
                  </a:lnTo>
                  <a:cubicBezTo>
                    <a:pt x="35" y="316"/>
                    <a:pt x="0" y="386"/>
                    <a:pt x="34" y="457"/>
                  </a:cubicBezTo>
                  <a:cubicBezTo>
                    <a:pt x="35" y="457"/>
                    <a:pt x="35" y="458"/>
                    <a:pt x="35" y="459"/>
                  </a:cubicBezTo>
                  <a:lnTo>
                    <a:pt x="35" y="459"/>
                  </a:lnTo>
                  <a:cubicBezTo>
                    <a:pt x="35" y="459"/>
                    <a:pt x="35" y="459"/>
                    <a:pt x="34" y="460"/>
                  </a:cubicBezTo>
                  <a:cubicBezTo>
                    <a:pt x="40" y="471"/>
                    <a:pt x="46" y="483"/>
                    <a:pt x="52" y="495"/>
                  </a:cubicBezTo>
                  <a:lnTo>
                    <a:pt x="52" y="495"/>
                  </a:lnTo>
                  <a:cubicBezTo>
                    <a:pt x="117" y="629"/>
                    <a:pt x="185" y="762"/>
                    <a:pt x="256" y="893"/>
                  </a:cubicBezTo>
                  <a:lnTo>
                    <a:pt x="256" y="893"/>
                  </a:lnTo>
                  <a:cubicBezTo>
                    <a:pt x="317" y="1014"/>
                    <a:pt x="379" y="1135"/>
                    <a:pt x="441" y="1256"/>
                  </a:cubicBezTo>
                  <a:cubicBezTo>
                    <a:pt x="454" y="1280"/>
                    <a:pt x="470" y="1296"/>
                    <a:pt x="489" y="1305"/>
                  </a:cubicBezTo>
                  <a:lnTo>
                    <a:pt x="489" y="1305"/>
                  </a:lnTo>
                  <a:cubicBezTo>
                    <a:pt x="509" y="1338"/>
                    <a:pt x="529" y="1371"/>
                    <a:pt x="549" y="1404"/>
                  </a:cubicBezTo>
                  <a:cubicBezTo>
                    <a:pt x="572" y="1442"/>
                    <a:pt x="609" y="1458"/>
                    <a:pt x="647" y="1458"/>
                  </a:cubicBezTo>
                  <a:cubicBezTo>
                    <a:pt x="670" y="1458"/>
                    <a:pt x="693" y="1452"/>
                    <a:pt x="713" y="1442"/>
                  </a:cubicBezTo>
                  <a:lnTo>
                    <a:pt x="713" y="1442"/>
                  </a:lnTo>
                  <a:cubicBezTo>
                    <a:pt x="780" y="1571"/>
                    <a:pt x="848" y="1700"/>
                    <a:pt x="915" y="1829"/>
                  </a:cubicBezTo>
                  <a:cubicBezTo>
                    <a:pt x="935" y="1867"/>
                    <a:pt x="973" y="1885"/>
                    <a:pt x="1012" y="1885"/>
                  </a:cubicBezTo>
                  <a:lnTo>
                    <a:pt x="1012" y="1885"/>
                  </a:lnTo>
                  <a:cubicBezTo>
                    <a:pt x="1012" y="1887"/>
                    <a:pt x="1012" y="1889"/>
                    <a:pt x="1012" y="1890"/>
                  </a:cubicBezTo>
                  <a:lnTo>
                    <a:pt x="1012" y="1890"/>
                  </a:lnTo>
                  <a:cubicBezTo>
                    <a:pt x="943" y="1892"/>
                    <a:pt x="877" y="1972"/>
                    <a:pt x="918" y="2055"/>
                  </a:cubicBezTo>
                  <a:cubicBezTo>
                    <a:pt x="1043" y="2317"/>
                    <a:pt x="1208" y="2556"/>
                    <a:pt x="1400" y="2773"/>
                  </a:cubicBezTo>
                  <a:lnTo>
                    <a:pt x="1400" y="2773"/>
                  </a:lnTo>
                  <a:cubicBezTo>
                    <a:pt x="1449" y="2867"/>
                    <a:pt x="1512" y="2952"/>
                    <a:pt x="1589" y="3029"/>
                  </a:cubicBezTo>
                  <a:cubicBezTo>
                    <a:pt x="1608" y="3049"/>
                    <a:pt x="1634" y="3058"/>
                    <a:pt x="1660" y="3058"/>
                  </a:cubicBezTo>
                  <a:cubicBezTo>
                    <a:pt x="1710" y="3058"/>
                    <a:pt x="1761" y="3024"/>
                    <a:pt x="1767" y="2971"/>
                  </a:cubicBezTo>
                  <a:cubicBezTo>
                    <a:pt x="1769" y="2951"/>
                    <a:pt x="1772" y="2931"/>
                    <a:pt x="1774" y="2911"/>
                  </a:cubicBezTo>
                  <a:lnTo>
                    <a:pt x="1774" y="2911"/>
                  </a:lnTo>
                  <a:cubicBezTo>
                    <a:pt x="1796" y="2897"/>
                    <a:pt x="1814" y="2874"/>
                    <a:pt x="1819" y="2840"/>
                  </a:cubicBezTo>
                  <a:cubicBezTo>
                    <a:pt x="1833" y="2750"/>
                    <a:pt x="1847" y="2661"/>
                    <a:pt x="1861" y="2571"/>
                  </a:cubicBezTo>
                  <a:lnTo>
                    <a:pt x="1861" y="2571"/>
                  </a:lnTo>
                  <a:cubicBezTo>
                    <a:pt x="1862" y="2571"/>
                    <a:pt x="1864" y="2571"/>
                    <a:pt x="1866" y="2571"/>
                  </a:cubicBezTo>
                  <a:cubicBezTo>
                    <a:pt x="1920" y="2571"/>
                    <a:pt x="1974" y="2533"/>
                    <a:pt x="1979" y="2456"/>
                  </a:cubicBezTo>
                  <a:cubicBezTo>
                    <a:pt x="1991" y="2218"/>
                    <a:pt x="1995" y="1979"/>
                    <a:pt x="1990" y="1741"/>
                  </a:cubicBezTo>
                  <a:lnTo>
                    <a:pt x="1990" y="1741"/>
                  </a:lnTo>
                  <a:cubicBezTo>
                    <a:pt x="2032" y="1474"/>
                    <a:pt x="2074" y="1206"/>
                    <a:pt x="2118" y="939"/>
                  </a:cubicBezTo>
                  <a:cubicBezTo>
                    <a:pt x="2130" y="863"/>
                    <a:pt x="2061" y="804"/>
                    <a:pt x="1997" y="804"/>
                  </a:cubicBezTo>
                  <a:cubicBezTo>
                    <a:pt x="1972" y="804"/>
                    <a:pt x="1949" y="813"/>
                    <a:pt x="1930" y="832"/>
                  </a:cubicBezTo>
                  <a:lnTo>
                    <a:pt x="1930" y="832"/>
                  </a:lnTo>
                  <a:cubicBezTo>
                    <a:pt x="1902" y="580"/>
                    <a:pt x="1865" y="329"/>
                    <a:pt x="1819" y="79"/>
                  </a:cubicBezTo>
                  <a:cubicBezTo>
                    <a:pt x="1808" y="31"/>
                    <a:pt x="1754" y="0"/>
                    <a:pt x="1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7"/>
            <p:cNvSpPr/>
            <p:nvPr/>
          </p:nvSpPr>
          <p:spPr>
            <a:xfrm>
              <a:off x="3655518" y="-2707935"/>
              <a:ext cx="53972" cy="27031"/>
            </a:xfrm>
            <a:custGeom>
              <a:avLst/>
              <a:gdLst/>
              <a:ahLst/>
              <a:cxnLst/>
              <a:rect l="l" t="t" r="r" b="b"/>
              <a:pathLst>
                <a:path w="1206" h="604" extrusionOk="0">
                  <a:moveTo>
                    <a:pt x="751" y="1"/>
                  </a:moveTo>
                  <a:cubicBezTo>
                    <a:pt x="710" y="1"/>
                    <a:pt x="692" y="61"/>
                    <a:pt x="733" y="80"/>
                  </a:cubicBezTo>
                  <a:lnTo>
                    <a:pt x="730" y="80"/>
                  </a:lnTo>
                  <a:cubicBezTo>
                    <a:pt x="727" y="103"/>
                    <a:pt x="722" y="124"/>
                    <a:pt x="719" y="147"/>
                  </a:cubicBezTo>
                  <a:cubicBezTo>
                    <a:pt x="687" y="164"/>
                    <a:pt x="652" y="173"/>
                    <a:pt x="617" y="173"/>
                  </a:cubicBezTo>
                  <a:cubicBezTo>
                    <a:pt x="568" y="182"/>
                    <a:pt x="521" y="190"/>
                    <a:pt x="472" y="196"/>
                  </a:cubicBezTo>
                  <a:cubicBezTo>
                    <a:pt x="361" y="211"/>
                    <a:pt x="251" y="231"/>
                    <a:pt x="140" y="243"/>
                  </a:cubicBezTo>
                  <a:cubicBezTo>
                    <a:pt x="30" y="254"/>
                    <a:pt x="1" y="435"/>
                    <a:pt x="123" y="446"/>
                  </a:cubicBezTo>
                  <a:cubicBezTo>
                    <a:pt x="155" y="449"/>
                    <a:pt x="187" y="452"/>
                    <a:pt x="220" y="453"/>
                  </a:cubicBezTo>
                  <a:lnTo>
                    <a:pt x="220" y="453"/>
                  </a:lnTo>
                  <a:cubicBezTo>
                    <a:pt x="207" y="514"/>
                    <a:pt x="235" y="585"/>
                    <a:pt x="309" y="594"/>
                  </a:cubicBezTo>
                  <a:cubicBezTo>
                    <a:pt x="360" y="600"/>
                    <a:pt x="411" y="603"/>
                    <a:pt x="461" y="603"/>
                  </a:cubicBezTo>
                  <a:cubicBezTo>
                    <a:pt x="564" y="603"/>
                    <a:pt x="665" y="591"/>
                    <a:pt x="768" y="565"/>
                  </a:cubicBezTo>
                  <a:cubicBezTo>
                    <a:pt x="854" y="545"/>
                    <a:pt x="955" y="511"/>
                    <a:pt x="1039" y="458"/>
                  </a:cubicBezTo>
                  <a:lnTo>
                    <a:pt x="1039" y="458"/>
                  </a:lnTo>
                  <a:cubicBezTo>
                    <a:pt x="1074" y="444"/>
                    <a:pt x="1109" y="428"/>
                    <a:pt x="1143" y="411"/>
                  </a:cubicBezTo>
                  <a:cubicBezTo>
                    <a:pt x="1198" y="384"/>
                    <a:pt x="1206" y="323"/>
                    <a:pt x="1184" y="275"/>
                  </a:cubicBezTo>
                  <a:lnTo>
                    <a:pt x="1184" y="275"/>
                  </a:lnTo>
                  <a:cubicBezTo>
                    <a:pt x="1183" y="229"/>
                    <a:pt x="1148" y="181"/>
                    <a:pt x="1100" y="181"/>
                  </a:cubicBezTo>
                  <a:cubicBezTo>
                    <a:pt x="1096" y="181"/>
                    <a:pt x="1092" y="181"/>
                    <a:pt x="1088" y="182"/>
                  </a:cubicBezTo>
                  <a:cubicBezTo>
                    <a:pt x="1045" y="189"/>
                    <a:pt x="1005" y="205"/>
                    <a:pt x="966" y="223"/>
                  </a:cubicBezTo>
                  <a:lnTo>
                    <a:pt x="966" y="223"/>
                  </a:lnTo>
                  <a:cubicBezTo>
                    <a:pt x="932" y="226"/>
                    <a:pt x="898" y="228"/>
                    <a:pt x="863" y="231"/>
                  </a:cubicBezTo>
                  <a:lnTo>
                    <a:pt x="863" y="231"/>
                  </a:lnTo>
                  <a:cubicBezTo>
                    <a:pt x="910" y="143"/>
                    <a:pt x="866" y="25"/>
                    <a:pt x="759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7"/>
            <p:cNvSpPr/>
            <p:nvPr/>
          </p:nvSpPr>
          <p:spPr>
            <a:xfrm>
              <a:off x="3717680" y="-2825010"/>
              <a:ext cx="59968" cy="58313"/>
            </a:xfrm>
            <a:custGeom>
              <a:avLst/>
              <a:gdLst/>
              <a:ahLst/>
              <a:cxnLst/>
              <a:rect l="l" t="t" r="r" b="b"/>
              <a:pathLst>
                <a:path w="1340" h="1303" extrusionOk="0">
                  <a:moveTo>
                    <a:pt x="1279" y="1"/>
                  </a:moveTo>
                  <a:cubicBezTo>
                    <a:pt x="1277" y="1"/>
                    <a:pt x="1274" y="1"/>
                    <a:pt x="1271" y="1"/>
                  </a:cubicBezTo>
                  <a:cubicBezTo>
                    <a:pt x="1146" y="31"/>
                    <a:pt x="1036" y="153"/>
                    <a:pt x="937" y="231"/>
                  </a:cubicBezTo>
                  <a:cubicBezTo>
                    <a:pt x="821" y="330"/>
                    <a:pt x="708" y="435"/>
                    <a:pt x="597" y="542"/>
                  </a:cubicBezTo>
                  <a:cubicBezTo>
                    <a:pt x="376" y="754"/>
                    <a:pt x="141" y="998"/>
                    <a:pt x="7" y="1278"/>
                  </a:cubicBezTo>
                  <a:cubicBezTo>
                    <a:pt x="1" y="1292"/>
                    <a:pt x="11" y="1302"/>
                    <a:pt x="23" y="1302"/>
                  </a:cubicBezTo>
                  <a:cubicBezTo>
                    <a:pt x="27" y="1302"/>
                    <a:pt x="32" y="1301"/>
                    <a:pt x="36" y="1298"/>
                  </a:cubicBezTo>
                  <a:cubicBezTo>
                    <a:pt x="260" y="1103"/>
                    <a:pt x="440" y="865"/>
                    <a:pt x="652" y="658"/>
                  </a:cubicBezTo>
                  <a:cubicBezTo>
                    <a:pt x="769" y="548"/>
                    <a:pt x="885" y="443"/>
                    <a:pt x="1007" y="339"/>
                  </a:cubicBezTo>
                  <a:cubicBezTo>
                    <a:pt x="1112" y="254"/>
                    <a:pt x="1254" y="182"/>
                    <a:pt x="1321" y="63"/>
                  </a:cubicBezTo>
                  <a:cubicBezTo>
                    <a:pt x="1340" y="30"/>
                    <a:pt x="1309" y="1"/>
                    <a:pt x="1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7"/>
            <p:cNvSpPr/>
            <p:nvPr/>
          </p:nvSpPr>
          <p:spPr>
            <a:xfrm>
              <a:off x="3721037" y="-2831186"/>
              <a:ext cx="64757" cy="55672"/>
            </a:xfrm>
            <a:custGeom>
              <a:avLst/>
              <a:gdLst/>
              <a:ahLst/>
              <a:cxnLst/>
              <a:rect l="l" t="t" r="r" b="b"/>
              <a:pathLst>
                <a:path w="1447" h="1244" extrusionOk="0">
                  <a:moveTo>
                    <a:pt x="1332" y="1"/>
                  </a:moveTo>
                  <a:cubicBezTo>
                    <a:pt x="1132" y="1"/>
                    <a:pt x="907" y="276"/>
                    <a:pt x="795" y="381"/>
                  </a:cubicBezTo>
                  <a:cubicBezTo>
                    <a:pt x="659" y="509"/>
                    <a:pt x="528" y="639"/>
                    <a:pt x="391" y="767"/>
                  </a:cubicBezTo>
                  <a:cubicBezTo>
                    <a:pt x="263" y="892"/>
                    <a:pt x="86" y="1020"/>
                    <a:pt x="10" y="1189"/>
                  </a:cubicBezTo>
                  <a:cubicBezTo>
                    <a:pt x="0" y="1212"/>
                    <a:pt x="19" y="1243"/>
                    <a:pt x="45" y="1243"/>
                  </a:cubicBezTo>
                  <a:cubicBezTo>
                    <a:pt x="49" y="1243"/>
                    <a:pt x="53" y="1243"/>
                    <a:pt x="57" y="1241"/>
                  </a:cubicBezTo>
                  <a:cubicBezTo>
                    <a:pt x="191" y="1186"/>
                    <a:pt x="290" y="1070"/>
                    <a:pt x="388" y="971"/>
                  </a:cubicBezTo>
                  <a:cubicBezTo>
                    <a:pt x="510" y="852"/>
                    <a:pt x="630" y="732"/>
                    <a:pt x="752" y="616"/>
                  </a:cubicBezTo>
                  <a:cubicBezTo>
                    <a:pt x="868" y="500"/>
                    <a:pt x="984" y="384"/>
                    <a:pt x="1100" y="267"/>
                  </a:cubicBezTo>
                  <a:cubicBezTo>
                    <a:pt x="1202" y="166"/>
                    <a:pt x="1298" y="125"/>
                    <a:pt x="1426" y="67"/>
                  </a:cubicBezTo>
                  <a:cubicBezTo>
                    <a:pt x="1443" y="61"/>
                    <a:pt x="1446" y="38"/>
                    <a:pt x="1429" y="26"/>
                  </a:cubicBezTo>
                  <a:cubicBezTo>
                    <a:pt x="1398" y="9"/>
                    <a:pt x="1365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7"/>
            <p:cNvSpPr/>
            <p:nvPr/>
          </p:nvSpPr>
          <p:spPr>
            <a:xfrm>
              <a:off x="3651893" y="-2792072"/>
              <a:ext cx="26180" cy="20586"/>
            </a:xfrm>
            <a:custGeom>
              <a:avLst/>
              <a:gdLst/>
              <a:ahLst/>
              <a:cxnLst/>
              <a:rect l="l" t="t" r="r" b="b"/>
              <a:pathLst>
                <a:path w="585" h="460" extrusionOk="0">
                  <a:moveTo>
                    <a:pt x="215" y="0"/>
                  </a:moveTo>
                  <a:cubicBezTo>
                    <a:pt x="155" y="0"/>
                    <a:pt x="95" y="12"/>
                    <a:pt x="38" y="33"/>
                  </a:cubicBezTo>
                  <a:cubicBezTo>
                    <a:pt x="18" y="42"/>
                    <a:pt x="0" y="65"/>
                    <a:pt x="12" y="88"/>
                  </a:cubicBezTo>
                  <a:cubicBezTo>
                    <a:pt x="41" y="158"/>
                    <a:pt x="73" y="228"/>
                    <a:pt x="102" y="300"/>
                  </a:cubicBezTo>
                  <a:cubicBezTo>
                    <a:pt x="125" y="355"/>
                    <a:pt x="143" y="411"/>
                    <a:pt x="192" y="448"/>
                  </a:cubicBezTo>
                  <a:cubicBezTo>
                    <a:pt x="201" y="456"/>
                    <a:pt x="211" y="459"/>
                    <a:pt x="221" y="459"/>
                  </a:cubicBezTo>
                  <a:cubicBezTo>
                    <a:pt x="227" y="459"/>
                    <a:pt x="233" y="458"/>
                    <a:pt x="239" y="454"/>
                  </a:cubicBezTo>
                  <a:cubicBezTo>
                    <a:pt x="274" y="434"/>
                    <a:pt x="285" y="422"/>
                    <a:pt x="277" y="385"/>
                  </a:cubicBezTo>
                  <a:cubicBezTo>
                    <a:pt x="273" y="367"/>
                    <a:pt x="261" y="360"/>
                    <a:pt x="248" y="360"/>
                  </a:cubicBezTo>
                  <a:cubicBezTo>
                    <a:pt x="242" y="360"/>
                    <a:pt x="236" y="361"/>
                    <a:pt x="230" y="364"/>
                  </a:cubicBezTo>
                  <a:lnTo>
                    <a:pt x="239" y="382"/>
                  </a:lnTo>
                  <a:cubicBezTo>
                    <a:pt x="248" y="394"/>
                    <a:pt x="252" y="400"/>
                    <a:pt x="252" y="400"/>
                  </a:cubicBezTo>
                  <a:cubicBezTo>
                    <a:pt x="251" y="400"/>
                    <a:pt x="249" y="398"/>
                    <a:pt x="245" y="393"/>
                  </a:cubicBezTo>
                  <a:cubicBezTo>
                    <a:pt x="207" y="361"/>
                    <a:pt x="198" y="318"/>
                    <a:pt x="181" y="274"/>
                  </a:cubicBezTo>
                  <a:cubicBezTo>
                    <a:pt x="157" y="217"/>
                    <a:pt x="133" y="158"/>
                    <a:pt x="110" y="101"/>
                  </a:cubicBezTo>
                  <a:lnTo>
                    <a:pt x="110" y="101"/>
                  </a:lnTo>
                  <a:cubicBezTo>
                    <a:pt x="140" y="94"/>
                    <a:pt x="170" y="90"/>
                    <a:pt x="201" y="90"/>
                  </a:cubicBezTo>
                  <a:cubicBezTo>
                    <a:pt x="247" y="90"/>
                    <a:pt x="293" y="98"/>
                    <a:pt x="338" y="114"/>
                  </a:cubicBezTo>
                  <a:cubicBezTo>
                    <a:pt x="422" y="143"/>
                    <a:pt x="468" y="219"/>
                    <a:pt x="547" y="257"/>
                  </a:cubicBezTo>
                  <a:cubicBezTo>
                    <a:pt x="550" y="258"/>
                    <a:pt x="554" y="259"/>
                    <a:pt x="558" y="259"/>
                  </a:cubicBezTo>
                  <a:cubicBezTo>
                    <a:pt x="572" y="259"/>
                    <a:pt x="585" y="247"/>
                    <a:pt x="585" y="230"/>
                  </a:cubicBezTo>
                  <a:cubicBezTo>
                    <a:pt x="576" y="132"/>
                    <a:pt x="463" y="65"/>
                    <a:pt x="378" y="33"/>
                  </a:cubicBezTo>
                  <a:cubicBezTo>
                    <a:pt x="326" y="10"/>
                    <a:pt x="27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7"/>
            <p:cNvSpPr/>
            <p:nvPr/>
          </p:nvSpPr>
          <p:spPr>
            <a:xfrm>
              <a:off x="3651177" y="-2797218"/>
              <a:ext cx="32848" cy="24838"/>
            </a:xfrm>
            <a:custGeom>
              <a:avLst/>
              <a:gdLst/>
              <a:ahLst/>
              <a:cxnLst/>
              <a:rect l="l" t="t" r="r" b="b"/>
              <a:pathLst>
                <a:path w="734" h="555" extrusionOk="0">
                  <a:moveTo>
                    <a:pt x="60" y="1"/>
                  </a:moveTo>
                  <a:cubicBezTo>
                    <a:pt x="23" y="1"/>
                    <a:pt x="1" y="49"/>
                    <a:pt x="19" y="81"/>
                  </a:cubicBezTo>
                  <a:cubicBezTo>
                    <a:pt x="121" y="247"/>
                    <a:pt x="246" y="389"/>
                    <a:pt x="354" y="549"/>
                  </a:cubicBezTo>
                  <a:cubicBezTo>
                    <a:pt x="357" y="553"/>
                    <a:pt x="360" y="554"/>
                    <a:pt x="363" y="554"/>
                  </a:cubicBezTo>
                  <a:cubicBezTo>
                    <a:pt x="370" y="554"/>
                    <a:pt x="375" y="548"/>
                    <a:pt x="371" y="540"/>
                  </a:cubicBezTo>
                  <a:cubicBezTo>
                    <a:pt x="300" y="408"/>
                    <a:pt x="240" y="273"/>
                    <a:pt x="170" y="143"/>
                  </a:cubicBezTo>
                  <a:lnTo>
                    <a:pt x="170" y="143"/>
                  </a:lnTo>
                  <a:cubicBezTo>
                    <a:pt x="245" y="170"/>
                    <a:pt x="319" y="201"/>
                    <a:pt x="391" y="235"/>
                  </a:cubicBezTo>
                  <a:cubicBezTo>
                    <a:pt x="493" y="282"/>
                    <a:pt x="589" y="348"/>
                    <a:pt x="699" y="372"/>
                  </a:cubicBezTo>
                  <a:cubicBezTo>
                    <a:pt x="701" y="372"/>
                    <a:pt x="702" y="372"/>
                    <a:pt x="703" y="372"/>
                  </a:cubicBezTo>
                  <a:cubicBezTo>
                    <a:pt x="719" y="372"/>
                    <a:pt x="734" y="353"/>
                    <a:pt x="723" y="340"/>
                  </a:cubicBezTo>
                  <a:cubicBezTo>
                    <a:pt x="583" y="154"/>
                    <a:pt x="287" y="66"/>
                    <a:pt x="72" y="3"/>
                  </a:cubicBezTo>
                  <a:cubicBezTo>
                    <a:pt x="68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7"/>
            <p:cNvSpPr/>
            <p:nvPr/>
          </p:nvSpPr>
          <p:spPr>
            <a:xfrm>
              <a:off x="3659680" y="-2793996"/>
              <a:ext cx="30834" cy="14276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89" y="1"/>
                  </a:moveTo>
                  <a:cubicBezTo>
                    <a:pt x="68" y="1"/>
                    <a:pt x="49" y="1"/>
                    <a:pt x="30" y="3"/>
                  </a:cubicBezTo>
                  <a:cubicBezTo>
                    <a:pt x="7" y="6"/>
                    <a:pt x="1" y="44"/>
                    <a:pt x="27" y="50"/>
                  </a:cubicBezTo>
                  <a:cubicBezTo>
                    <a:pt x="152" y="67"/>
                    <a:pt x="268" y="93"/>
                    <a:pt x="382" y="143"/>
                  </a:cubicBezTo>
                  <a:cubicBezTo>
                    <a:pt x="483" y="189"/>
                    <a:pt x="565" y="271"/>
                    <a:pt x="666" y="317"/>
                  </a:cubicBezTo>
                  <a:cubicBezTo>
                    <a:pt x="668" y="318"/>
                    <a:pt x="670" y="318"/>
                    <a:pt x="672" y="318"/>
                  </a:cubicBezTo>
                  <a:cubicBezTo>
                    <a:pt x="681" y="318"/>
                    <a:pt x="689" y="307"/>
                    <a:pt x="684" y="297"/>
                  </a:cubicBezTo>
                  <a:cubicBezTo>
                    <a:pt x="591" y="100"/>
                    <a:pt x="306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7"/>
            <p:cNvSpPr/>
            <p:nvPr/>
          </p:nvSpPr>
          <p:spPr>
            <a:xfrm>
              <a:off x="3660396" y="-2796278"/>
              <a:ext cx="22063" cy="11322"/>
            </a:xfrm>
            <a:custGeom>
              <a:avLst/>
              <a:gdLst/>
              <a:ahLst/>
              <a:cxnLst/>
              <a:rect l="l" t="t" r="r" b="b"/>
              <a:pathLst>
                <a:path w="493" h="253" extrusionOk="0">
                  <a:moveTo>
                    <a:pt x="47" y="1"/>
                  </a:moveTo>
                  <a:cubicBezTo>
                    <a:pt x="24" y="1"/>
                    <a:pt x="1" y="26"/>
                    <a:pt x="11" y="57"/>
                  </a:cubicBezTo>
                  <a:cubicBezTo>
                    <a:pt x="31" y="121"/>
                    <a:pt x="127" y="141"/>
                    <a:pt x="180" y="162"/>
                  </a:cubicBezTo>
                  <a:cubicBezTo>
                    <a:pt x="270" y="200"/>
                    <a:pt x="363" y="237"/>
                    <a:pt x="462" y="252"/>
                  </a:cubicBezTo>
                  <a:cubicBezTo>
                    <a:pt x="463" y="252"/>
                    <a:pt x="464" y="252"/>
                    <a:pt x="465" y="252"/>
                  </a:cubicBezTo>
                  <a:cubicBezTo>
                    <a:pt x="486" y="252"/>
                    <a:pt x="493" y="225"/>
                    <a:pt x="476" y="214"/>
                  </a:cubicBezTo>
                  <a:cubicBezTo>
                    <a:pt x="448" y="193"/>
                    <a:pt x="156" y="54"/>
                    <a:pt x="85" y="33"/>
                  </a:cubicBezTo>
                  <a:lnTo>
                    <a:pt x="85" y="33"/>
                  </a:lnTo>
                  <a:cubicBezTo>
                    <a:pt x="77" y="10"/>
                    <a:pt x="62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2" name="Google Shape;7052;p37"/>
          <p:cNvGrpSpPr/>
          <p:nvPr/>
        </p:nvGrpSpPr>
        <p:grpSpPr>
          <a:xfrm>
            <a:off x="8297477" y="894133"/>
            <a:ext cx="258669" cy="229446"/>
            <a:chOff x="8370740" y="-3303067"/>
            <a:chExt cx="258669" cy="229446"/>
          </a:xfrm>
        </p:grpSpPr>
        <p:sp>
          <p:nvSpPr>
            <p:cNvPr id="7053" name="Google Shape;7053;p37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7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7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7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7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7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7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7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7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7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7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7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7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7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7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7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7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7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7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7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7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7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7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6" name="Google Shape;7076;p37"/>
          <p:cNvGrpSpPr/>
          <p:nvPr/>
        </p:nvGrpSpPr>
        <p:grpSpPr>
          <a:xfrm>
            <a:off x="7506788" y="4305848"/>
            <a:ext cx="296127" cy="259300"/>
            <a:chOff x="644238" y="-3411102"/>
            <a:chExt cx="296127" cy="259300"/>
          </a:xfrm>
        </p:grpSpPr>
        <p:sp>
          <p:nvSpPr>
            <p:cNvPr id="7077" name="Google Shape;7077;p37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7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7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7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7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7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7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7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7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7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7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7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7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7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7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7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7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7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7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7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7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7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7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0" name="Google Shape;7100;p37"/>
          <p:cNvSpPr/>
          <p:nvPr/>
        </p:nvSpPr>
        <p:spPr>
          <a:xfrm>
            <a:off x="1815098" y="4565150"/>
            <a:ext cx="77700" cy="7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1" name="Google Shape;7101;p37"/>
          <p:cNvSpPr/>
          <p:nvPr/>
        </p:nvSpPr>
        <p:spPr>
          <a:xfrm>
            <a:off x="8058223" y="4565150"/>
            <a:ext cx="77700" cy="7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2" name="Google Shape;7102;p37"/>
          <p:cNvGrpSpPr/>
          <p:nvPr/>
        </p:nvGrpSpPr>
        <p:grpSpPr>
          <a:xfrm>
            <a:off x="1513915" y="596461"/>
            <a:ext cx="230117" cy="201524"/>
            <a:chOff x="8509028" y="-1452151"/>
            <a:chExt cx="230117" cy="201524"/>
          </a:xfrm>
        </p:grpSpPr>
        <p:sp>
          <p:nvSpPr>
            <p:cNvPr id="7103" name="Google Shape;7103;p37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7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7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7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7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7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7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7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7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7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7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7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7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7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7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7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7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7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7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7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7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7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7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5" name="Google Shape;7435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2"/>
                </a:solidFill>
              </a:rPr>
              <a:t>OPĆENITO: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436" name="Google Shape;7436;p43"/>
          <p:cNvSpPr txBox="1">
            <a:spLocks noGrp="1"/>
          </p:cNvSpPr>
          <p:nvPr>
            <p:ph type="subTitle" idx="1"/>
          </p:nvPr>
        </p:nvSpPr>
        <p:spPr>
          <a:xfrm>
            <a:off x="655213" y="1638613"/>
            <a:ext cx="4568100" cy="2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hr-HR" dirty="0"/>
              <a:t>Cijena 1 grama ovog čaja iznosi 1300 eura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hr-HR" dirty="0"/>
              <a:t>Šalica istog košta 9000 eura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endParaRPr lang="hr-HR" dirty="0"/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r-HR" dirty="0"/>
              <a:t>Najpoznatiji kineski čaj poznat još kao ¨CAREVA MING¨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hr-HR" dirty="0"/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r-HR" dirty="0"/>
              <a:t>Raste u </a:t>
            </a:r>
            <a:r>
              <a:rPr lang="hr-HR" dirty="0" err="1"/>
              <a:t>Fujianu</a:t>
            </a:r>
            <a:r>
              <a:rPr lang="hr-HR" dirty="0"/>
              <a:t> na planini </a:t>
            </a:r>
            <a:r>
              <a:rPr lang="hr-HR" dirty="0" err="1"/>
              <a:t>Wu</a:t>
            </a:r>
            <a:r>
              <a:rPr lang="hr-HR" dirty="0"/>
              <a:t> </a:t>
            </a:r>
            <a:r>
              <a:rPr lang="hr-HR" dirty="0" err="1"/>
              <a:t>Yi</a:t>
            </a:r>
            <a:r>
              <a:rPr lang="hr-HR" dirty="0"/>
              <a:t> 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hr-HR" dirty="0"/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r-HR" dirty="0"/>
              <a:t>Smatra se lijekom za sve uključujući patnje duše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hr-HR" dirty="0"/>
          </a:p>
          <a:p>
            <a:pPr marL="3943350" lvl="8" indent="-285750">
              <a:buClr>
                <a:schemeClr val="dk1"/>
              </a:buClr>
              <a:buSzPts val="1100"/>
            </a:pPr>
            <a:endParaRPr lang="hr-HR" dirty="0"/>
          </a:p>
          <a:p>
            <a:pPr marL="742950" lvl="1" indent="-285750">
              <a:buClr>
                <a:schemeClr val="dk1"/>
              </a:buClr>
              <a:buSzPts val="1100"/>
            </a:pPr>
            <a:endParaRPr lang="hr-HR" dirty="0"/>
          </a:p>
          <a:p>
            <a:pPr marL="742950" lvl="1" indent="-285750">
              <a:buClr>
                <a:schemeClr val="dk1"/>
              </a:buClr>
              <a:buSzPts val="1100"/>
            </a:pPr>
            <a:endParaRPr dirty="0"/>
          </a:p>
        </p:txBody>
      </p:sp>
      <p:grpSp>
        <p:nvGrpSpPr>
          <p:cNvPr id="7438" name="Google Shape;7438;p43"/>
          <p:cNvGrpSpPr/>
          <p:nvPr/>
        </p:nvGrpSpPr>
        <p:grpSpPr>
          <a:xfrm>
            <a:off x="8297477" y="894133"/>
            <a:ext cx="258669" cy="229446"/>
            <a:chOff x="8370740" y="-3303067"/>
            <a:chExt cx="258669" cy="229446"/>
          </a:xfrm>
        </p:grpSpPr>
        <p:sp>
          <p:nvSpPr>
            <p:cNvPr id="7439" name="Google Shape;7439;p43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3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3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3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3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3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3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3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3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3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3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3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3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3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3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3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3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3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3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3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3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3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3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2" name="Google Shape;7462;p43"/>
          <p:cNvGrpSpPr/>
          <p:nvPr/>
        </p:nvGrpSpPr>
        <p:grpSpPr>
          <a:xfrm>
            <a:off x="6678500" y="1638613"/>
            <a:ext cx="296127" cy="259210"/>
            <a:chOff x="551375" y="-478762"/>
            <a:chExt cx="296127" cy="259210"/>
          </a:xfrm>
        </p:grpSpPr>
        <p:sp>
          <p:nvSpPr>
            <p:cNvPr id="7463" name="Google Shape;7463;p43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3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3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3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3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3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3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3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3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3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3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3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3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3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3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3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3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3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3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3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3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3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3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6" name="Google Shape;7486;p43"/>
          <p:cNvSpPr/>
          <p:nvPr/>
        </p:nvSpPr>
        <p:spPr>
          <a:xfrm>
            <a:off x="1531869" y="4541675"/>
            <a:ext cx="133200" cy="13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3"/>
          <p:cNvSpPr/>
          <p:nvPr/>
        </p:nvSpPr>
        <p:spPr>
          <a:xfrm>
            <a:off x="6678498" y="413900"/>
            <a:ext cx="77700" cy="7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8" name="Google Shape;7488;p43"/>
          <p:cNvGrpSpPr/>
          <p:nvPr/>
        </p:nvGrpSpPr>
        <p:grpSpPr>
          <a:xfrm>
            <a:off x="5202190" y="4194349"/>
            <a:ext cx="230117" cy="201524"/>
            <a:chOff x="8509028" y="-1452151"/>
            <a:chExt cx="230117" cy="201524"/>
          </a:xfrm>
        </p:grpSpPr>
        <p:sp>
          <p:nvSpPr>
            <p:cNvPr id="7489" name="Google Shape;7489;p43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3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3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3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3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43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43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43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43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3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3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3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3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3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3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3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3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3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3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3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3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3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3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512" name="Google Shape;7512;p43"/>
          <p:cNvPicPr preferRelativeResize="0"/>
          <p:nvPr/>
        </p:nvPicPr>
        <p:blipFill rotWithShape="1">
          <a:blip r:embed="rId3">
            <a:alphaModFix/>
          </a:blip>
          <a:srcRect l="1362" r="1352"/>
          <a:stretch/>
        </p:blipFill>
        <p:spPr>
          <a:xfrm>
            <a:off x="7662250" y="213626"/>
            <a:ext cx="1251226" cy="1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E6FCF93-41D3-4F0C-B448-C80D40F7E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4038">
            <a:off x="4700920" y="1619315"/>
            <a:ext cx="4293700" cy="2615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3" name="Google Shape;7233;p40"/>
          <p:cNvSpPr txBox="1">
            <a:spLocks noGrp="1"/>
          </p:cNvSpPr>
          <p:nvPr>
            <p:ph type="title"/>
          </p:nvPr>
        </p:nvSpPr>
        <p:spPr>
          <a:xfrm>
            <a:off x="2684770" y="-146351"/>
            <a:ext cx="5244900" cy="19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 dirty="0"/>
              <a:t>LEGENDA</a:t>
            </a:r>
            <a:endParaRPr sz="8000" dirty="0"/>
          </a:p>
        </p:txBody>
      </p:sp>
      <p:sp>
        <p:nvSpPr>
          <p:cNvPr id="7234" name="Google Shape;7234;p40"/>
          <p:cNvSpPr txBox="1">
            <a:spLocks noGrp="1"/>
          </p:cNvSpPr>
          <p:nvPr>
            <p:ph type="subTitle" idx="1"/>
          </p:nvPr>
        </p:nvSpPr>
        <p:spPr>
          <a:xfrm>
            <a:off x="2660157" y="2002078"/>
            <a:ext cx="5244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Prema legendi, tokom dinastije </a:t>
            </a:r>
            <a:r>
              <a:rPr lang="hr-HR" dirty="0" err="1"/>
              <a:t>Ming</a:t>
            </a:r>
            <a:r>
              <a:rPr lang="hr-HR" dirty="0"/>
              <a:t>, jedna kraljica je oboljela i tražila lijek. Neki monasi ponudili su joj ovaj čaj, koji je bio uzgajan u blizini njihovog samostana. Nakon što je kraljica popila taj čaj i ozdravila, odlučila je nagraditi </a:t>
            </a:r>
            <a:r>
              <a:rPr lang="hr-HR" dirty="0" err="1"/>
              <a:t>monhe</a:t>
            </a:r>
            <a:r>
              <a:rPr lang="hr-HR" dirty="0"/>
              <a:t>. Poslala je crvene plašteve da ih </a:t>
            </a:r>
            <a:r>
              <a:rPr lang="hr-HR" dirty="0" err="1"/>
              <a:t>odijenu</a:t>
            </a:r>
            <a:r>
              <a:rPr lang="hr-HR" dirty="0"/>
              <a:t>, a čaj je postao poznat kao: ¨Da Hong Pao¨, odnosno ¨VELIKI CRVENI PLAŠT¨</a:t>
            </a:r>
          </a:p>
        </p:txBody>
      </p:sp>
      <p:pic>
        <p:nvPicPr>
          <p:cNvPr id="7235" name="Google Shape;72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49375" y="830900"/>
            <a:ext cx="1484300" cy="307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6" name="Google Shape;723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187899" y="3853434"/>
            <a:ext cx="1217400" cy="11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7" name="Google Shape;7237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 flipH="1">
            <a:off x="7845087" y="4038171"/>
            <a:ext cx="1251225" cy="134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38" name="Google Shape;7238;p40"/>
          <p:cNvGrpSpPr/>
          <p:nvPr/>
        </p:nvGrpSpPr>
        <p:grpSpPr>
          <a:xfrm rot="10800000" flipH="1">
            <a:off x="6162800" y="4577704"/>
            <a:ext cx="217139" cy="175343"/>
            <a:chOff x="6622313" y="-3786450"/>
            <a:chExt cx="217139" cy="175343"/>
          </a:xfrm>
        </p:grpSpPr>
        <p:sp>
          <p:nvSpPr>
            <p:cNvPr id="7239" name="Google Shape;7239;p40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0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0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0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0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40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0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0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0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0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0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0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0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0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0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0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0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0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0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0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0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0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0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2" name="Google Shape;7262;p40"/>
          <p:cNvGrpSpPr/>
          <p:nvPr/>
        </p:nvGrpSpPr>
        <p:grpSpPr>
          <a:xfrm rot="10800000" flipH="1">
            <a:off x="2584300" y="571699"/>
            <a:ext cx="296127" cy="259210"/>
            <a:chOff x="551375" y="-478762"/>
            <a:chExt cx="296127" cy="259210"/>
          </a:xfrm>
        </p:grpSpPr>
        <p:sp>
          <p:nvSpPr>
            <p:cNvPr id="7263" name="Google Shape;7263;p40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0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0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0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0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0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0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0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0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0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0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0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0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0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0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0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0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0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0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0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0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0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0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6" name="Google Shape;7286;p40"/>
          <p:cNvGrpSpPr/>
          <p:nvPr/>
        </p:nvGrpSpPr>
        <p:grpSpPr>
          <a:xfrm rot="10800000" flipH="1">
            <a:off x="6589165" y="370188"/>
            <a:ext cx="230117" cy="201524"/>
            <a:chOff x="8509028" y="-1452151"/>
            <a:chExt cx="230117" cy="201524"/>
          </a:xfrm>
        </p:grpSpPr>
        <p:sp>
          <p:nvSpPr>
            <p:cNvPr id="7287" name="Google Shape;7287;p40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0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0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40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40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40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0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0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40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40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40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0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0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0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40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0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0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0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0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0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0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0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0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0" name="Google Shape;7310;p40"/>
          <p:cNvSpPr/>
          <p:nvPr/>
        </p:nvSpPr>
        <p:spPr>
          <a:xfrm rot="10800000" flipH="1">
            <a:off x="5458469" y="4345097"/>
            <a:ext cx="133200" cy="13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1" name="Google Shape;7311;p40"/>
          <p:cNvSpPr/>
          <p:nvPr/>
        </p:nvSpPr>
        <p:spPr>
          <a:xfrm rot="10800000" flipH="1">
            <a:off x="890019" y="4537397"/>
            <a:ext cx="133200" cy="1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5" name="Google Shape;7165;p39"/>
          <p:cNvSpPr/>
          <p:nvPr/>
        </p:nvSpPr>
        <p:spPr>
          <a:xfrm>
            <a:off x="3521850" y="1750422"/>
            <a:ext cx="734700" cy="73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6229025" y="1750422"/>
            <a:ext cx="734700" cy="73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2"/>
                </a:solidFill>
              </a:rPr>
              <a:t>LJEKOVITA SVOJSTVA: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168" name="Google Shape;7168;p39"/>
          <p:cNvSpPr txBox="1">
            <a:spLocks noGrp="1"/>
          </p:cNvSpPr>
          <p:nvPr>
            <p:ph type="subTitle" idx="1"/>
          </p:nvPr>
        </p:nvSpPr>
        <p:spPr>
          <a:xfrm>
            <a:off x="522443" y="2891225"/>
            <a:ext cx="2820669" cy="8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Bori se protiv nastalih infektivnih tvari u organizmu, smanjuje rizik od srčanih bolesti, snižavanje kolesterola</a:t>
            </a:r>
            <a:endParaRPr dirty="0"/>
          </a:p>
        </p:txBody>
      </p:sp>
      <p:sp>
        <p:nvSpPr>
          <p:cNvPr id="7169" name="Google Shape;7169;p39"/>
          <p:cNvSpPr txBox="1">
            <a:spLocks noGrp="1"/>
          </p:cNvSpPr>
          <p:nvPr>
            <p:ph type="subTitle" idx="2"/>
          </p:nvPr>
        </p:nvSpPr>
        <p:spPr>
          <a:xfrm>
            <a:off x="161751" y="2524737"/>
            <a:ext cx="3194647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ANTIOKSIDATIVNA</a:t>
            </a:r>
            <a:endParaRPr sz="2000" dirty="0"/>
          </a:p>
        </p:txBody>
      </p:sp>
      <p:sp>
        <p:nvSpPr>
          <p:cNvPr id="7170" name="Google Shape;7170;p39"/>
          <p:cNvSpPr txBox="1">
            <a:spLocks noGrp="1"/>
          </p:cNvSpPr>
          <p:nvPr>
            <p:ph type="subTitle" idx="3"/>
          </p:nvPr>
        </p:nvSpPr>
        <p:spPr>
          <a:xfrm>
            <a:off x="3429300" y="2966487"/>
            <a:ext cx="20739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dirty="0">
                <a:latin typeface="Albert Sans" panose="020B0604020202020204" charset="-18"/>
                <a:ea typeface="Playfair Display ExtraBold"/>
                <a:cs typeface="Playfair Display ExtraBold"/>
                <a:sym typeface="Playfair Display ExtraBold"/>
              </a:rPr>
              <a:t>Smanjuje rizik od kroničnih bolesti i podržava imunološki sustav. Pomaže u kontroli glukoze u krvi </a:t>
            </a:r>
            <a:endParaRPr sz="1400" dirty="0">
              <a:latin typeface="Albert Sans" panose="020B0604020202020204" charset="-18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7171" name="Google Shape;7171;p39"/>
          <p:cNvSpPr txBox="1">
            <a:spLocks noGrp="1"/>
          </p:cNvSpPr>
          <p:nvPr>
            <p:ph type="subTitle" idx="5"/>
          </p:nvPr>
        </p:nvSpPr>
        <p:spPr>
          <a:xfrm>
            <a:off x="2927808" y="2524737"/>
            <a:ext cx="3267548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ZAŠTITA STANICA</a:t>
            </a:r>
            <a:endParaRPr sz="2000" dirty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7172" name="Google Shape;7172;p39"/>
          <p:cNvSpPr/>
          <p:nvPr/>
        </p:nvSpPr>
        <p:spPr>
          <a:xfrm>
            <a:off x="814675" y="1750422"/>
            <a:ext cx="734700" cy="73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 txBox="1">
            <a:spLocks noGrp="1"/>
          </p:cNvSpPr>
          <p:nvPr>
            <p:ph type="title"/>
          </p:nvPr>
        </p:nvSpPr>
        <p:spPr>
          <a:xfrm>
            <a:off x="814675" y="1893972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74" name="Google Shape;7174;p39"/>
          <p:cNvSpPr txBox="1">
            <a:spLocks noGrp="1"/>
          </p:cNvSpPr>
          <p:nvPr>
            <p:ph type="title" idx="4"/>
          </p:nvPr>
        </p:nvSpPr>
        <p:spPr>
          <a:xfrm>
            <a:off x="3521850" y="1893972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75" name="Google Shape;7175;p39"/>
          <p:cNvSpPr txBox="1">
            <a:spLocks noGrp="1"/>
          </p:cNvSpPr>
          <p:nvPr>
            <p:ph type="subTitle" idx="6"/>
          </p:nvPr>
        </p:nvSpPr>
        <p:spPr>
          <a:xfrm>
            <a:off x="6139709" y="2876126"/>
            <a:ext cx="20739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Smanjuje upale i poboljšava zadržavanje vlage koja omogućuje </a:t>
            </a:r>
            <a:r>
              <a:rPr lang="hr-HR" dirty="0" err="1"/>
              <a:t>hidrataciju</a:t>
            </a:r>
            <a:r>
              <a:rPr lang="hr-HR" dirty="0"/>
              <a:t> kože što pridonosi borbi protiv preranog starenja</a:t>
            </a:r>
            <a:endParaRPr dirty="0"/>
          </a:p>
        </p:txBody>
      </p:sp>
      <p:sp>
        <p:nvSpPr>
          <p:cNvPr id="7176" name="Google Shape;7176;p39"/>
          <p:cNvSpPr txBox="1">
            <a:spLocks noGrp="1"/>
          </p:cNvSpPr>
          <p:nvPr>
            <p:ph type="title" idx="7"/>
          </p:nvPr>
        </p:nvSpPr>
        <p:spPr>
          <a:xfrm>
            <a:off x="6229025" y="1893972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77" name="Google Shape;7177;p39"/>
          <p:cNvSpPr txBox="1">
            <a:spLocks noGrp="1"/>
          </p:cNvSpPr>
          <p:nvPr>
            <p:ph type="subTitle" idx="8"/>
          </p:nvPr>
        </p:nvSpPr>
        <p:spPr>
          <a:xfrm>
            <a:off x="5426998" y="2482466"/>
            <a:ext cx="2845175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POBOLJŠANJE KOŽI</a:t>
            </a:r>
            <a:endParaRPr sz="2000" dirty="0"/>
          </a:p>
        </p:txBody>
      </p:sp>
      <p:pic>
        <p:nvPicPr>
          <p:cNvPr id="7178" name="Google Shape;71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025" y="3836473"/>
            <a:ext cx="1120747" cy="10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9" name="Google Shape;7179;p39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 flipH="1">
            <a:off x="7719700" y="195400"/>
            <a:ext cx="1120750" cy="1129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80" name="Google Shape;7180;p39"/>
          <p:cNvGrpSpPr/>
          <p:nvPr/>
        </p:nvGrpSpPr>
        <p:grpSpPr>
          <a:xfrm rot="10800000" flipH="1">
            <a:off x="8068028" y="4570689"/>
            <a:ext cx="217139" cy="175343"/>
            <a:chOff x="6622313" y="-3786450"/>
            <a:chExt cx="217139" cy="175343"/>
          </a:xfrm>
        </p:grpSpPr>
        <p:sp>
          <p:nvSpPr>
            <p:cNvPr id="7181" name="Google Shape;7181;p39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9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9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9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9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9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9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9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9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9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9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9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9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9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9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9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9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9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9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9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9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9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9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4" name="Google Shape;7204;p39"/>
          <p:cNvGrpSpPr/>
          <p:nvPr/>
        </p:nvGrpSpPr>
        <p:grpSpPr>
          <a:xfrm rot="10800000" flipH="1">
            <a:off x="870688" y="4541399"/>
            <a:ext cx="296127" cy="259210"/>
            <a:chOff x="551375" y="-478762"/>
            <a:chExt cx="296127" cy="259210"/>
          </a:xfrm>
        </p:grpSpPr>
        <p:sp>
          <p:nvSpPr>
            <p:cNvPr id="7205" name="Google Shape;7205;p39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9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9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9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9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9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9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9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9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9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9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9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9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9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9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9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9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9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9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9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9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9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9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8" name="Google Shape;7228;p39"/>
          <p:cNvSpPr/>
          <p:nvPr/>
        </p:nvSpPr>
        <p:spPr>
          <a:xfrm>
            <a:off x="8272173" y="2105350"/>
            <a:ext cx="77700" cy="7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7" name="Google Shape;7517;p44"/>
          <p:cNvSpPr txBox="1">
            <a:spLocks noGrp="1"/>
          </p:cNvSpPr>
          <p:nvPr>
            <p:ph type="subTitle" idx="2"/>
          </p:nvPr>
        </p:nvSpPr>
        <p:spPr>
          <a:xfrm>
            <a:off x="255348" y="2569573"/>
            <a:ext cx="303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Priprema čajnika: </a:t>
            </a:r>
            <a:endParaRPr dirty="0"/>
          </a:p>
        </p:txBody>
      </p:sp>
      <p:sp>
        <p:nvSpPr>
          <p:cNvPr id="7518" name="Google Shape;7518;p44"/>
          <p:cNvSpPr txBox="1">
            <a:spLocks noGrp="1"/>
          </p:cNvSpPr>
          <p:nvPr>
            <p:ph type="subTitle" idx="3"/>
          </p:nvPr>
        </p:nvSpPr>
        <p:spPr>
          <a:xfrm>
            <a:off x="4836494" y="3536018"/>
            <a:ext cx="4411448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Dodati oko 5 grama listova čaja na svakih 150ml vode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Listove preliti kipućom vodom i ostaviti da odstoje 20-30 sekundi(kratki period infuzije pruža razvijanje okusa bez da postanu previše </a:t>
            </a:r>
            <a:r>
              <a:rPr lang="hr-HR" dirty="0" err="1"/>
              <a:t>intezivni</a:t>
            </a:r>
            <a:r>
              <a:rPr lang="hr-HR" dirty="0"/>
              <a:t>)</a:t>
            </a:r>
          </a:p>
        </p:txBody>
      </p:sp>
      <p:sp>
        <p:nvSpPr>
          <p:cNvPr id="7519" name="Google Shape;7519;p44"/>
          <p:cNvSpPr txBox="1">
            <a:spLocks noGrp="1"/>
          </p:cNvSpPr>
          <p:nvPr>
            <p:ph type="subTitle" idx="1"/>
          </p:nvPr>
        </p:nvSpPr>
        <p:spPr>
          <a:xfrm>
            <a:off x="294198" y="2947847"/>
            <a:ext cx="30384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Koristiti mali glineni čajnik (</a:t>
            </a:r>
            <a:r>
              <a:rPr lang="hr-HR" dirty="0" err="1"/>
              <a:t>gaiwan</a:t>
            </a:r>
            <a:r>
              <a:rPr lang="hr-HR" dirty="0"/>
              <a:t>), isprati čajnik toplom vodom kako bi se zagrijao</a:t>
            </a:r>
            <a:endParaRPr dirty="0"/>
          </a:p>
        </p:txBody>
      </p:sp>
      <p:sp>
        <p:nvSpPr>
          <p:cNvPr id="7521" name="Google Shape;7521;p44"/>
          <p:cNvSpPr/>
          <p:nvPr/>
        </p:nvSpPr>
        <p:spPr>
          <a:xfrm>
            <a:off x="829075" y="1714597"/>
            <a:ext cx="734700" cy="73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4"/>
          <p:cNvSpPr/>
          <p:nvPr/>
        </p:nvSpPr>
        <p:spPr>
          <a:xfrm>
            <a:off x="5514132" y="2721384"/>
            <a:ext cx="734700" cy="73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6" name="Google Shape;7536;p44"/>
          <p:cNvGrpSpPr/>
          <p:nvPr/>
        </p:nvGrpSpPr>
        <p:grpSpPr>
          <a:xfrm rot="10800000" flipH="1">
            <a:off x="2033475" y="1506249"/>
            <a:ext cx="217139" cy="175343"/>
            <a:chOff x="6622313" y="-3786450"/>
            <a:chExt cx="217139" cy="175343"/>
          </a:xfrm>
        </p:grpSpPr>
        <p:sp>
          <p:nvSpPr>
            <p:cNvPr id="7537" name="Google Shape;7537;p44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4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4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4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4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44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4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4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4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4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4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4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44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44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44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44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44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44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44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44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44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44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44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0" name="Google Shape;7560;p44"/>
          <p:cNvGrpSpPr/>
          <p:nvPr/>
        </p:nvGrpSpPr>
        <p:grpSpPr>
          <a:xfrm rot="10800000" flipH="1">
            <a:off x="6481999" y="725432"/>
            <a:ext cx="180308" cy="200851"/>
            <a:chOff x="3642674" y="-2839242"/>
            <a:chExt cx="180308" cy="200851"/>
          </a:xfrm>
        </p:grpSpPr>
        <p:sp>
          <p:nvSpPr>
            <p:cNvPr id="7561" name="Google Shape;7561;p44"/>
            <p:cNvSpPr/>
            <p:nvPr/>
          </p:nvSpPr>
          <p:spPr>
            <a:xfrm>
              <a:off x="3642897" y="-2839242"/>
              <a:ext cx="180084" cy="194405"/>
            </a:xfrm>
            <a:custGeom>
              <a:avLst/>
              <a:gdLst/>
              <a:ahLst/>
              <a:cxnLst/>
              <a:rect l="l" t="t" r="r" b="b"/>
              <a:pathLst>
                <a:path w="4024" h="4344" extrusionOk="0">
                  <a:moveTo>
                    <a:pt x="3050" y="356"/>
                  </a:moveTo>
                  <a:cubicBezTo>
                    <a:pt x="3028" y="587"/>
                    <a:pt x="2972" y="814"/>
                    <a:pt x="2908" y="1037"/>
                  </a:cubicBezTo>
                  <a:cubicBezTo>
                    <a:pt x="2840" y="1277"/>
                    <a:pt x="2772" y="1516"/>
                    <a:pt x="2709" y="1758"/>
                  </a:cubicBezTo>
                  <a:lnTo>
                    <a:pt x="2709" y="1758"/>
                  </a:lnTo>
                  <a:cubicBezTo>
                    <a:pt x="2470" y="1666"/>
                    <a:pt x="2229" y="1583"/>
                    <a:pt x="1985" y="1508"/>
                  </a:cubicBezTo>
                  <a:lnTo>
                    <a:pt x="1985" y="1508"/>
                  </a:lnTo>
                  <a:cubicBezTo>
                    <a:pt x="2155" y="1322"/>
                    <a:pt x="2325" y="1136"/>
                    <a:pt x="2495" y="950"/>
                  </a:cubicBezTo>
                  <a:cubicBezTo>
                    <a:pt x="2634" y="799"/>
                    <a:pt x="2774" y="645"/>
                    <a:pt x="2913" y="494"/>
                  </a:cubicBezTo>
                  <a:cubicBezTo>
                    <a:pt x="2950" y="451"/>
                    <a:pt x="3007" y="405"/>
                    <a:pt x="3050" y="356"/>
                  </a:cubicBezTo>
                  <a:close/>
                  <a:moveTo>
                    <a:pt x="616" y="1281"/>
                  </a:moveTo>
                  <a:lnTo>
                    <a:pt x="616" y="1281"/>
                  </a:lnTo>
                  <a:cubicBezTo>
                    <a:pt x="1015" y="1354"/>
                    <a:pt x="1410" y="1448"/>
                    <a:pt x="1800" y="1563"/>
                  </a:cubicBezTo>
                  <a:lnTo>
                    <a:pt x="1800" y="1563"/>
                  </a:lnTo>
                  <a:cubicBezTo>
                    <a:pt x="1705" y="1667"/>
                    <a:pt x="1610" y="1771"/>
                    <a:pt x="1515" y="1875"/>
                  </a:cubicBezTo>
                  <a:cubicBezTo>
                    <a:pt x="1404" y="1996"/>
                    <a:pt x="1291" y="2118"/>
                    <a:pt x="1179" y="2239"/>
                  </a:cubicBezTo>
                  <a:lnTo>
                    <a:pt x="1179" y="2239"/>
                  </a:lnTo>
                  <a:cubicBezTo>
                    <a:pt x="991" y="1920"/>
                    <a:pt x="802" y="1601"/>
                    <a:pt x="616" y="1281"/>
                  </a:cubicBezTo>
                  <a:close/>
                  <a:moveTo>
                    <a:pt x="2771" y="1899"/>
                  </a:moveTo>
                  <a:cubicBezTo>
                    <a:pt x="3126" y="2040"/>
                    <a:pt x="3474" y="2199"/>
                    <a:pt x="3814" y="2375"/>
                  </a:cubicBezTo>
                  <a:lnTo>
                    <a:pt x="3814" y="2375"/>
                  </a:lnTo>
                  <a:cubicBezTo>
                    <a:pt x="3404" y="2510"/>
                    <a:pt x="2995" y="2646"/>
                    <a:pt x="2585" y="2782"/>
                  </a:cubicBezTo>
                  <a:lnTo>
                    <a:pt x="2585" y="2782"/>
                  </a:lnTo>
                  <a:cubicBezTo>
                    <a:pt x="2627" y="2544"/>
                    <a:pt x="2675" y="2308"/>
                    <a:pt x="2730" y="2072"/>
                  </a:cubicBezTo>
                  <a:cubicBezTo>
                    <a:pt x="2743" y="2014"/>
                    <a:pt x="2757" y="1957"/>
                    <a:pt x="2771" y="1899"/>
                  </a:cubicBezTo>
                  <a:close/>
                  <a:moveTo>
                    <a:pt x="1905" y="1595"/>
                  </a:moveTo>
                  <a:cubicBezTo>
                    <a:pt x="2167" y="1676"/>
                    <a:pt x="2426" y="1765"/>
                    <a:pt x="2682" y="1864"/>
                  </a:cubicBezTo>
                  <a:lnTo>
                    <a:pt x="2682" y="1864"/>
                  </a:lnTo>
                  <a:cubicBezTo>
                    <a:pt x="2662" y="1942"/>
                    <a:pt x="2643" y="2020"/>
                    <a:pt x="2626" y="2098"/>
                  </a:cubicBezTo>
                  <a:cubicBezTo>
                    <a:pt x="2570" y="2336"/>
                    <a:pt x="2520" y="2576"/>
                    <a:pt x="2477" y="2818"/>
                  </a:cubicBezTo>
                  <a:lnTo>
                    <a:pt x="2477" y="2818"/>
                  </a:lnTo>
                  <a:cubicBezTo>
                    <a:pt x="2209" y="2907"/>
                    <a:pt x="1940" y="2996"/>
                    <a:pt x="1672" y="3085"/>
                  </a:cubicBezTo>
                  <a:lnTo>
                    <a:pt x="1672" y="3085"/>
                  </a:lnTo>
                  <a:cubicBezTo>
                    <a:pt x="1526" y="2831"/>
                    <a:pt x="1378" y="2578"/>
                    <a:pt x="1230" y="2326"/>
                  </a:cubicBezTo>
                  <a:lnTo>
                    <a:pt x="1230" y="2326"/>
                  </a:lnTo>
                  <a:cubicBezTo>
                    <a:pt x="1373" y="2172"/>
                    <a:pt x="1516" y="2019"/>
                    <a:pt x="1658" y="1866"/>
                  </a:cubicBezTo>
                  <a:cubicBezTo>
                    <a:pt x="1740" y="1776"/>
                    <a:pt x="1823" y="1685"/>
                    <a:pt x="1905" y="1595"/>
                  </a:cubicBezTo>
                  <a:close/>
                  <a:moveTo>
                    <a:pt x="1147" y="2415"/>
                  </a:moveTo>
                  <a:cubicBezTo>
                    <a:pt x="1283" y="2651"/>
                    <a:pt x="1419" y="2888"/>
                    <a:pt x="1558" y="3123"/>
                  </a:cubicBezTo>
                  <a:lnTo>
                    <a:pt x="1558" y="3123"/>
                  </a:lnTo>
                  <a:cubicBezTo>
                    <a:pt x="1101" y="3274"/>
                    <a:pt x="645" y="3425"/>
                    <a:pt x="189" y="3576"/>
                  </a:cubicBezTo>
                  <a:lnTo>
                    <a:pt x="189" y="3576"/>
                  </a:lnTo>
                  <a:cubicBezTo>
                    <a:pt x="472" y="3162"/>
                    <a:pt x="806" y="2784"/>
                    <a:pt x="1147" y="2415"/>
                  </a:cubicBezTo>
                  <a:close/>
                  <a:moveTo>
                    <a:pt x="2456" y="2939"/>
                  </a:moveTo>
                  <a:cubicBezTo>
                    <a:pt x="2383" y="3368"/>
                    <a:pt x="2331" y="3801"/>
                    <a:pt x="2301" y="4235"/>
                  </a:cubicBezTo>
                  <a:lnTo>
                    <a:pt x="2301" y="4235"/>
                  </a:lnTo>
                  <a:cubicBezTo>
                    <a:pt x="2117" y="3878"/>
                    <a:pt x="1923" y="3527"/>
                    <a:pt x="1725" y="3178"/>
                  </a:cubicBezTo>
                  <a:lnTo>
                    <a:pt x="1725" y="3178"/>
                  </a:lnTo>
                  <a:cubicBezTo>
                    <a:pt x="1969" y="3098"/>
                    <a:pt x="2212" y="3019"/>
                    <a:pt x="2456" y="2939"/>
                  </a:cubicBezTo>
                  <a:close/>
                  <a:moveTo>
                    <a:pt x="2301" y="4238"/>
                  </a:moveTo>
                  <a:lnTo>
                    <a:pt x="2301" y="4238"/>
                  </a:lnTo>
                  <a:cubicBezTo>
                    <a:pt x="2301" y="4238"/>
                    <a:pt x="2301" y="4239"/>
                    <a:pt x="2301" y="4240"/>
                  </a:cubicBezTo>
                  <a:lnTo>
                    <a:pt x="2301" y="4240"/>
                  </a:lnTo>
                  <a:cubicBezTo>
                    <a:pt x="2301" y="4239"/>
                    <a:pt x="2300" y="4238"/>
                    <a:pt x="2300" y="4238"/>
                  </a:cubicBezTo>
                  <a:close/>
                  <a:moveTo>
                    <a:pt x="3105" y="0"/>
                  </a:moveTo>
                  <a:cubicBezTo>
                    <a:pt x="3084" y="0"/>
                    <a:pt x="3063" y="12"/>
                    <a:pt x="3056" y="38"/>
                  </a:cubicBezTo>
                  <a:cubicBezTo>
                    <a:pt x="3038" y="110"/>
                    <a:pt x="3033" y="218"/>
                    <a:pt x="2980" y="276"/>
                  </a:cubicBezTo>
                  <a:cubicBezTo>
                    <a:pt x="2910" y="351"/>
                    <a:pt x="2841" y="427"/>
                    <a:pt x="2771" y="506"/>
                  </a:cubicBezTo>
                  <a:cubicBezTo>
                    <a:pt x="2631" y="657"/>
                    <a:pt x="2492" y="808"/>
                    <a:pt x="2352" y="962"/>
                  </a:cubicBezTo>
                  <a:cubicBezTo>
                    <a:pt x="2195" y="1133"/>
                    <a:pt x="2037" y="1304"/>
                    <a:pt x="1880" y="1476"/>
                  </a:cubicBezTo>
                  <a:lnTo>
                    <a:pt x="1880" y="1476"/>
                  </a:lnTo>
                  <a:cubicBezTo>
                    <a:pt x="1436" y="1344"/>
                    <a:pt x="983" y="1240"/>
                    <a:pt x="524" y="1162"/>
                  </a:cubicBezTo>
                  <a:cubicBezTo>
                    <a:pt x="520" y="1162"/>
                    <a:pt x="517" y="1161"/>
                    <a:pt x="514" y="1161"/>
                  </a:cubicBezTo>
                  <a:cubicBezTo>
                    <a:pt x="476" y="1161"/>
                    <a:pt x="450" y="1204"/>
                    <a:pt x="472" y="1241"/>
                  </a:cubicBezTo>
                  <a:cubicBezTo>
                    <a:pt x="682" y="1601"/>
                    <a:pt x="889" y="1964"/>
                    <a:pt x="1097" y="2327"/>
                  </a:cubicBezTo>
                  <a:lnTo>
                    <a:pt x="1097" y="2327"/>
                  </a:lnTo>
                  <a:cubicBezTo>
                    <a:pt x="712" y="2746"/>
                    <a:pt x="333" y="3172"/>
                    <a:pt x="21" y="3648"/>
                  </a:cubicBezTo>
                  <a:cubicBezTo>
                    <a:pt x="1" y="3678"/>
                    <a:pt x="34" y="3717"/>
                    <a:pt x="65" y="3717"/>
                  </a:cubicBezTo>
                  <a:cubicBezTo>
                    <a:pt x="70" y="3717"/>
                    <a:pt x="75" y="3716"/>
                    <a:pt x="79" y="3714"/>
                  </a:cubicBezTo>
                  <a:cubicBezTo>
                    <a:pt x="590" y="3548"/>
                    <a:pt x="1101" y="3381"/>
                    <a:pt x="1612" y="3215"/>
                  </a:cubicBezTo>
                  <a:lnTo>
                    <a:pt x="1612" y="3215"/>
                  </a:lnTo>
                  <a:cubicBezTo>
                    <a:pt x="1821" y="3569"/>
                    <a:pt x="2036" y="3920"/>
                    <a:pt x="2259" y="4264"/>
                  </a:cubicBezTo>
                  <a:cubicBezTo>
                    <a:pt x="2265" y="4273"/>
                    <a:pt x="2272" y="4276"/>
                    <a:pt x="2279" y="4276"/>
                  </a:cubicBezTo>
                  <a:cubicBezTo>
                    <a:pt x="2287" y="4276"/>
                    <a:pt x="2295" y="4272"/>
                    <a:pt x="2299" y="4265"/>
                  </a:cubicBezTo>
                  <a:lnTo>
                    <a:pt x="2299" y="4265"/>
                  </a:lnTo>
                  <a:cubicBezTo>
                    <a:pt x="2299" y="4276"/>
                    <a:pt x="2298" y="4287"/>
                    <a:pt x="2297" y="4299"/>
                  </a:cubicBezTo>
                  <a:cubicBezTo>
                    <a:pt x="2296" y="4328"/>
                    <a:pt x="2321" y="4343"/>
                    <a:pt x="2347" y="4343"/>
                  </a:cubicBezTo>
                  <a:cubicBezTo>
                    <a:pt x="2369" y="4343"/>
                    <a:pt x="2392" y="4331"/>
                    <a:pt x="2393" y="4305"/>
                  </a:cubicBezTo>
                  <a:cubicBezTo>
                    <a:pt x="2431" y="3834"/>
                    <a:pt x="2486" y="3367"/>
                    <a:pt x="2564" y="2904"/>
                  </a:cubicBezTo>
                  <a:lnTo>
                    <a:pt x="2564" y="2904"/>
                  </a:lnTo>
                  <a:cubicBezTo>
                    <a:pt x="3034" y="2750"/>
                    <a:pt x="3505" y="2596"/>
                    <a:pt x="3974" y="2441"/>
                  </a:cubicBezTo>
                  <a:cubicBezTo>
                    <a:pt x="4021" y="2424"/>
                    <a:pt x="4024" y="2360"/>
                    <a:pt x="3980" y="2337"/>
                  </a:cubicBezTo>
                  <a:cubicBezTo>
                    <a:pt x="3596" y="2132"/>
                    <a:pt x="3202" y="1951"/>
                    <a:pt x="2798" y="1792"/>
                  </a:cubicBezTo>
                  <a:lnTo>
                    <a:pt x="2798" y="1792"/>
                  </a:lnTo>
                  <a:cubicBezTo>
                    <a:pt x="2865" y="1531"/>
                    <a:pt x="2940" y="1274"/>
                    <a:pt x="3015" y="1014"/>
                  </a:cubicBezTo>
                  <a:cubicBezTo>
                    <a:pt x="3105" y="697"/>
                    <a:pt x="3172" y="375"/>
                    <a:pt x="3152" y="43"/>
                  </a:cubicBezTo>
                  <a:cubicBezTo>
                    <a:pt x="3150" y="15"/>
                    <a:pt x="3128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4"/>
            <p:cNvSpPr/>
            <p:nvPr/>
          </p:nvSpPr>
          <p:spPr>
            <a:xfrm>
              <a:off x="3662455" y="-2787865"/>
              <a:ext cx="116312" cy="127231"/>
            </a:xfrm>
            <a:custGeom>
              <a:avLst/>
              <a:gdLst/>
              <a:ahLst/>
              <a:cxnLst/>
              <a:rect l="l" t="t" r="r" b="b"/>
              <a:pathLst>
                <a:path w="2599" h="2843" extrusionOk="0">
                  <a:moveTo>
                    <a:pt x="1536" y="1008"/>
                  </a:moveTo>
                  <a:cubicBezTo>
                    <a:pt x="1544" y="1011"/>
                    <a:pt x="1552" y="1014"/>
                    <a:pt x="1560" y="1017"/>
                  </a:cubicBezTo>
                  <a:lnTo>
                    <a:pt x="1560" y="1017"/>
                  </a:lnTo>
                  <a:cubicBezTo>
                    <a:pt x="1561" y="1025"/>
                    <a:pt x="1562" y="1033"/>
                    <a:pt x="1562" y="1041"/>
                  </a:cubicBezTo>
                  <a:lnTo>
                    <a:pt x="1562" y="1041"/>
                  </a:lnTo>
                  <a:cubicBezTo>
                    <a:pt x="1553" y="1030"/>
                    <a:pt x="1545" y="1019"/>
                    <a:pt x="1536" y="1008"/>
                  </a:cubicBezTo>
                  <a:close/>
                  <a:moveTo>
                    <a:pt x="2008" y="1367"/>
                  </a:moveTo>
                  <a:cubicBezTo>
                    <a:pt x="2005" y="1526"/>
                    <a:pt x="2003" y="1721"/>
                    <a:pt x="1949" y="1875"/>
                  </a:cubicBezTo>
                  <a:lnTo>
                    <a:pt x="1949" y="1875"/>
                  </a:lnTo>
                  <a:cubicBezTo>
                    <a:pt x="1949" y="1859"/>
                    <a:pt x="1949" y="1843"/>
                    <a:pt x="1950" y="1827"/>
                  </a:cubicBezTo>
                  <a:lnTo>
                    <a:pt x="1950" y="1827"/>
                  </a:lnTo>
                  <a:cubicBezTo>
                    <a:pt x="1973" y="1674"/>
                    <a:pt x="1992" y="1520"/>
                    <a:pt x="2008" y="1367"/>
                  </a:cubicBezTo>
                  <a:close/>
                  <a:moveTo>
                    <a:pt x="1625" y="1785"/>
                  </a:moveTo>
                  <a:lnTo>
                    <a:pt x="1625" y="1785"/>
                  </a:lnTo>
                  <a:cubicBezTo>
                    <a:pt x="1629" y="1821"/>
                    <a:pt x="1632" y="1857"/>
                    <a:pt x="1635" y="1894"/>
                  </a:cubicBezTo>
                  <a:lnTo>
                    <a:pt x="1635" y="1894"/>
                  </a:lnTo>
                  <a:cubicBezTo>
                    <a:pt x="1618" y="1859"/>
                    <a:pt x="1602" y="1824"/>
                    <a:pt x="1585" y="1789"/>
                  </a:cubicBezTo>
                  <a:lnTo>
                    <a:pt x="1585" y="1789"/>
                  </a:lnTo>
                  <a:cubicBezTo>
                    <a:pt x="1588" y="1789"/>
                    <a:pt x="1591" y="1789"/>
                    <a:pt x="1594" y="1789"/>
                  </a:cubicBezTo>
                  <a:cubicBezTo>
                    <a:pt x="1604" y="1789"/>
                    <a:pt x="1615" y="1788"/>
                    <a:pt x="1625" y="1785"/>
                  </a:cubicBezTo>
                  <a:close/>
                  <a:moveTo>
                    <a:pt x="1076" y="1621"/>
                  </a:moveTo>
                  <a:cubicBezTo>
                    <a:pt x="1150" y="1740"/>
                    <a:pt x="1227" y="1858"/>
                    <a:pt x="1306" y="1975"/>
                  </a:cubicBezTo>
                  <a:lnTo>
                    <a:pt x="1306" y="1975"/>
                  </a:lnTo>
                  <a:cubicBezTo>
                    <a:pt x="1254" y="1902"/>
                    <a:pt x="1203" y="1828"/>
                    <a:pt x="1154" y="1753"/>
                  </a:cubicBezTo>
                  <a:cubicBezTo>
                    <a:pt x="1143" y="1735"/>
                    <a:pt x="1114" y="1687"/>
                    <a:pt x="1076" y="1621"/>
                  </a:cubicBezTo>
                  <a:close/>
                  <a:moveTo>
                    <a:pt x="140" y="0"/>
                  </a:moveTo>
                  <a:cubicBezTo>
                    <a:pt x="72" y="0"/>
                    <a:pt x="1" y="72"/>
                    <a:pt x="29" y="145"/>
                  </a:cubicBezTo>
                  <a:cubicBezTo>
                    <a:pt x="159" y="476"/>
                    <a:pt x="334" y="785"/>
                    <a:pt x="552" y="1065"/>
                  </a:cubicBezTo>
                  <a:lnTo>
                    <a:pt x="552" y="1065"/>
                  </a:lnTo>
                  <a:cubicBezTo>
                    <a:pt x="637" y="1254"/>
                    <a:pt x="734" y="1437"/>
                    <a:pt x="837" y="1616"/>
                  </a:cubicBezTo>
                  <a:cubicBezTo>
                    <a:pt x="1074" y="2031"/>
                    <a:pt x="1363" y="2413"/>
                    <a:pt x="1686" y="2767"/>
                  </a:cubicBezTo>
                  <a:lnTo>
                    <a:pt x="1686" y="2767"/>
                  </a:lnTo>
                  <a:cubicBezTo>
                    <a:pt x="1687" y="2768"/>
                    <a:pt x="1688" y="2769"/>
                    <a:pt x="1689" y="2770"/>
                  </a:cubicBezTo>
                  <a:cubicBezTo>
                    <a:pt x="1694" y="2777"/>
                    <a:pt x="1700" y="2784"/>
                    <a:pt x="1707" y="2789"/>
                  </a:cubicBezTo>
                  <a:lnTo>
                    <a:pt x="1707" y="2789"/>
                  </a:lnTo>
                  <a:cubicBezTo>
                    <a:pt x="1714" y="2798"/>
                    <a:pt x="1722" y="2806"/>
                    <a:pt x="1729" y="2814"/>
                  </a:cubicBezTo>
                  <a:cubicBezTo>
                    <a:pt x="1749" y="2834"/>
                    <a:pt x="1771" y="2843"/>
                    <a:pt x="1793" y="2843"/>
                  </a:cubicBezTo>
                  <a:cubicBezTo>
                    <a:pt x="1854" y="2843"/>
                    <a:pt x="1910" y="2773"/>
                    <a:pt x="1895" y="2709"/>
                  </a:cubicBezTo>
                  <a:cubicBezTo>
                    <a:pt x="1887" y="2677"/>
                    <a:pt x="1879" y="2646"/>
                    <a:pt x="1869" y="2614"/>
                  </a:cubicBezTo>
                  <a:lnTo>
                    <a:pt x="1869" y="2614"/>
                  </a:lnTo>
                  <a:cubicBezTo>
                    <a:pt x="1867" y="2519"/>
                    <a:pt x="1864" y="2423"/>
                    <a:pt x="1860" y="2328"/>
                  </a:cubicBezTo>
                  <a:lnTo>
                    <a:pt x="1860" y="2328"/>
                  </a:lnTo>
                  <a:cubicBezTo>
                    <a:pt x="1864" y="2320"/>
                    <a:pt x="1867" y="2311"/>
                    <a:pt x="1869" y="2302"/>
                  </a:cubicBezTo>
                  <a:cubicBezTo>
                    <a:pt x="1870" y="2294"/>
                    <a:pt x="1872" y="2286"/>
                    <a:pt x="1874" y="2277"/>
                  </a:cubicBezTo>
                  <a:lnTo>
                    <a:pt x="1874" y="2277"/>
                  </a:lnTo>
                  <a:cubicBezTo>
                    <a:pt x="1882" y="2275"/>
                    <a:pt x="1890" y="2272"/>
                    <a:pt x="1898" y="2267"/>
                  </a:cubicBezTo>
                  <a:cubicBezTo>
                    <a:pt x="2165" y="2101"/>
                    <a:pt x="2180" y="1767"/>
                    <a:pt x="2203" y="1485"/>
                  </a:cubicBezTo>
                  <a:cubicBezTo>
                    <a:pt x="2211" y="1376"/>
                    <a:pt x="2217" y="1267"/>
                    <a:pt x="2221" y="1158"/>
                  </a:cubicBezTo>
                  <a:lnTo>
                    <a:pt x="2221" y="1158"/>
                  </a:lnTo>
                  <a:cubicBezTo>
                    <a:pt x="2231" y="1162"/>
                    <a:pt x="2242" y="1164"/>
                    <a:pt x="2254" y="1164"/>
                  </a:cubicBezTo>
                  <a:cubicBezTo>
                    <a:pt x="2259" y="1164"/>
                    <a:pt x="2265" y="1163"/>
                    <a:pt x="2270" y="1163"/>
                  </a:cubicBezTo>
                  <a:cubicBezTo>
                    <a:pt x="2331" y="1157"/>
                    <a:pt x="2392" y="1151"/>
                    <a:pt x="2453" y="1145"/>
                  </a:cubicBezTo>
                  <a:cubicBezTo>
                    <a:pt x="2561" y="1133"/>
                    <a:pt x="2598" y="988"/>
                    <a:pt x="2497" y="936"/>
                  </a:cubicBezTo>
                  <a:cubicBezTo>
                    <a:pt x="2409" y="890"/>
                    <a:pt x="2320" y="846"/>
                    <a:pt x="2230" y="805"/>
                  </a:cubicBezTo>
                  <a:lnTo>
                    <a:pt x="2230" y="805"/>
                  </a:lnTo>
                  <a:cubicBezTo>
                    <a:pt x="2231" y="658"/>
                    <a:pt x="2230" y="510"/>
                    <a:pt x="2226" y="363"/>
                  </a:cubicBezTo>
                  <a:cubicBezTo>
                    <a:pt x="2225" y="301"/>
                    <a:pt x="2176" y="269"/>
                    <a:pt x="2125" y="269"/>
                  </a:cubicBezTo>
                  <a:cubicBezTo>
                    <a:pt x="2088" y="269"/>
                    <a:pt x="2050" y="287"/>
                    <a:pt x="2029" y="323"/>
                  </a:cubicBezTo>
                  <a:cubicBezTo>
                    <a:pt x="1998" y="376"/>
                    <a:pt x="1967" y="430"/>
                    <a:pt x="1938" y="484"/>
                  </a:cubicBezTo>
                  <a:lnTo>
                    <a:pt x="1938" y="484"/>
                  </a:lnTo>
                  <a:cubicBezTo>
                    <a:pt x="1902" y="492"/>
                    <a:pt x="1870" y="517"/>
                    <a:pt x="1863" y="561"/>
                  </a:cubicBezTo>
                  <a:cubicBezTo>
                    <a:pt x="1859" y="589"/>
                    <a:pt x="1854" y="618"/>
                    <a:pt x="1850" y="647"/>
                  </a:cubicBezTo>
                  <a:lnTo>
                    <a:pt x="1850" y="647"/>
                  </a:lnTo>
                  <a:cubicBezTo>
                    <a:pt x="1803" y="629"/>
                    <a:pt x="1756" y="612"/>
                    <a:pt x="1708" y="595"/>
                  </a:cubicBezTo>
                  <a:lnTo>
                    <a:pt x="1708" y="595"/>
                  </a:lnTo>
                  <a:cubicBezTo>
                    <a:pt x="1689" y="565"/>
                    <a:pt x="1655" y="550"/>
                    <a:pt x="1621" y="550"/>
                  </a:cubicBezTo>
                  <a:cubicBezTo>
                    <a:pt x="1610" y="550"/>
                    <a:pt x="1599" y="552"/>
                    <a:pt x="1589" y="555"/>
                  </a:cubicBezTo>
                  <a:lnTo>
                    <a:pt x="1589" y="555"/>
                  </a:lnTo>
                  <a:cubicBezTo>
                    <a:pt x="1448" y="509"/>
                    <a:pt x="1305" y="468"/>
                    <a:pt x="1162" y="432"/>
                  </a:cubicBezTo>
                  <a:lnTo>
                    <a:pt x="1162" y="432"/>
                  </a:lnTo>
                  <a:cubicBezTo>
                    <a:pt x="1148" y="427"/>
                    <a:pt x="1133" y="423"/>
                    <a:pt x="1119" y="418"/>
                  </a:cubicBezTo>
                  <a:lnTo>
                    <a:pt x="1119" y="418"/>
                  </a:lnTo>
                  <a:cubicBezTo>
                    <a:pt x="1075" y="336"/>
                    <a:pt x="1029" y="255"/>
                    <a:pt x="982" y="174"/>
                  </a:cubicBezTo>
                  <a:cubicBezTo>
                    <a:pt x="963" y="142"/>
                    <a:pt x="929" y="128"/>
                    <a:pt x="895" y="128"/>
                  </a:cubicBezTo>
                  <a:cubicBezTo>
                    <a:pt x="835" y="128"/>
                    <a:pt x="774" y="171"/>
                    <a:pt x="785" y="241"/>
                  </a:cubicBezTo>
                  <a:cubicBezTo>
                    <a:pt x="788" y="261"/>
                    <a:pt x="791" y="281"/>
                    <a:pt x="795" y="301"/>
                  </a:cubicBezTo>
                  <a:lnTo>
                    <a:pt x="795" y="301"/>
                  </a:lnTo>
                  <a:cubicBezTo>
                    <a:pt x="775" y="289"/>
                    <a:pt x="754" y="278"/>
                    <a:pt x="732" y="267"/>
                  </a:cubicBezTo>
                  <a:cubicBezTo>
                    <a:pt x="715" y="259"/>
                    <a:pt x="698" y="255"/>
                    <a:pt x="681" y="255"/>
                  </a:cubicBezTo>
                  <a:cubicBezTo>
                    <a:pt x="648" y="255"/>
                    <a:pt x="619" y="270"/>
                    <a:pt x="598" y="294"/>
                  </a:cubicBezTo>
                  <a:lnTo>
                    <a:pt x="598" y="294"/>
                  </a:lnTo>
                  <a:cubicBezTo>
                    <a:pt x="560" y="275"/>
                    <a:pt x="522" y="256"/>
                    <a:pt x="484" y="238"/>
                  </a:cubicBezTo>
                  <a:lnTo>
                    <a:pt x="484" y="238"/>
                  </a:lnTo>
                  <a:cubicBezTo>
                    <a:pt x="456" y="204"/>
                    <a:pt x="427" y="170"/>
                    <a:pt x="398" y="136"/>
                  </a:cubicBezTo>
                  <a:cubicBezTo>
                    <a:pt x="389" y="127"/>
                    <a:pt x="378" y="123"/>
                    <a:pt x="368" y="123"/>
                  </a:cubicBezTo>
                  <a:cubicBezTo>
                    <a:pt x="348" y="123"/>
                    <a:pt x="328" y="136"/>
                    <a:pt x="319" y="155"/>
                  </a:cubicBezTo>
                  <a:lnTo>
                    <a:pt x="319" y="155"/>
                  </a:lnTo>
                  <a:cubicBezTo>
                    <a:pt x="282" y="113"/>
                    <a:pt x="244" y="71"/>
                    <a:pt x="206" y="29"/>
                  </a:cubicBezTo>
                  <a:cubicBezTo>
                    <a:pt x="188" y="9"/>
                    <a:pt x="164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4"/>
            <p:cNvSpPr/>
            <p:nvPr/>
          </p:nvSpPr>
          <p:spPr>
            <a:xfrm>
              <a:off x="3726184" y="-2760923"/>
              <a:ext cx="86686" cy="44484"/>
            </a:xfrm>
            <a:custGeom>
              <a:avLst/>
              <a:gdLst/>
              <a:ahLst/>
              <a:cxnLst/>
              <a:rect l="l" t="t" r="r" b="b"/>
              <a:pathLst>
                <a:path w="1937" h="994" extrusionOk="0">
                  <a:moveTo>
                    <a:pt x="680" y="1"/>
                  </a:moveTo>
                  <a:cubicBezTo>
                    <a:pt x="595" y="1"/>
                    <a:pt x="542" y="117"/>
                    <a:pt x="611" y="186"/>
                  </a:cubicBezTo>
                  <a:cubicBezTo>
                    <a:pt x="635" y="211"/>
                    <a:pt x="660" y="235"/>
                    <a:pt x="686" y="259"/>
                  </a:cubicBezTo>
                  <a:lnTo>
                    <a:pt x="686" y="259"/>
                  </a:lnTo>
                  <a:cubicBezTo>
                    <a:pt x="500" y="198"/>
                    <a:pt x="314" y="138"/>
                    <a:pt x="128" y="78"/>
                  </a:cubicBezTo>
                  <a:cubicBezTo>
                    <a:pt x="119" y="75"/>
                    <a:pt x="110" y="74"/>
                    <a:pt x="102" y="74"/>
                  </a:cubicBezTo>
                  <a:cubicBezTo>
                    <a:pt x="19" y="74"/>
                    <a:pt x="0" y="212"/>
                    <a:pt x="93" y="244"/>
                  </a:cubicBezTo>
                  <a:cubicBezTo>
                    <a:pt x="253" y="299"/>
                    <a:pt x="412" y="353"/>
                    <a:pt x="571" y="407"/>
                  </a:cubicBezTo>
                  <a:lnTo>
                    <a:pt x="571" y="407"/>
                  </a:lnTo>
                  <a:cubicBezTo>
                    <a:pt x="559" y="427"/>
                    <a:pt x="553" y="450"/>
                    <a:pt x="556" y="475"/>
                  </a:cubicBezTo>
                  <a:lnTo>
                    <a:pt x="556" y="475"/>
                  </a:lnTo>
                  <a:cubicBezTo>
                    <a:pt x="444" y="486"/>
                    <a:pt x="331" y="502"/>
                    <a:pt x="218" y="523"/>
                  </a:cubicBezTo>
                  <a:cubicBezTo>
                    <a:pt x="111" y="543"/>
                    <a:pt x="137" y="700"/>
                    <a:pt x="227" y="720"/>
                  </a:cubicBezTo>
                  <a:cubicBezTo>
                    <a:pt x="332" y="745"/>
                    <a:pt x="438" y="765"/>
                    <a:pt x="544" y="782"/>
                  </a:cubicBezTo>
                  <a:lnTo>
                    <a:pt x="544" y="782"/>
                  </a:lnTo>
                  <a:cubicBezTo>
                    <a:pt x="539" y="783"/>
                    <a:pt x="534" y="783"/>
                    <a:pt x="529" y="784"/>
                  </a:cubicBezTo>
                  <a:cubicBezTo>
                    <a:pt x="402" y="807"/>
                    <a:pt x="404" y="994"/>
                    <a:pt x="538" y="994"/>
                  </a:cubicBezTo>
                  <a:cubicBezTo>
                    <a:pt x="539" y="994"/>
                    <a:pt x="540" y="994"/>
                    <a:pt x="541" y="994"/>
                  </a:cubicBezTo>
                  <a:cubicBezTo>
                    <a:pt x="812" y="988"/>
                    <a:pt x="1077" y="942"/>
                    <a:pt x="1332" y="856"/>
                  </a:cubicBezTo>
                  <a:lnTo>
                    <a:pt x="1332" y="856"/>
                  </a:lnTo>
                  <a:cubicBezTo>
                    <a:pt x="1487" y="829"/>
                    <a:pt x="1642" y="803"/>
                    <a:pt x="1796" y="776"/>
                  </a:cubicBezTo>
                  <a:cubicBezTo>
                    <a:pt x="1796" y="775"/>
                    <a:pt x="1796" y="775"/>
                    <a:pt x="1796" y="775"/>
                  </a:cubicBezTo>
                  <a:lnTo>
                    <a:pt x="1796" y="775"/>
                  </a:lnTo>
                  <a:cubicBezTo>
                    <a:pt x="1805" y="773"/>
                    <a:pt x="1814" y="772"/>
                    <a:pt x="1823" y="770"/>
                  </a:cubicBezTo>
                  <a:cubicBezTo>
                    <a:pt x="1936" y="748"/>
                    <a:pt x="1907" y="565"/>
                    <a:pt x="1801" y="565"/>
                  </a:cubicBezTo>
                  <a:cubicBezTo>
                    <a:pt x="1796" y="565"/>
                    <a:pt x="1791" y="565"/>
                    <a:pt x="1785" y="566"/>
                  </a:cubicBezTo>
                  <a:cubicBezTo>
                    <a:pt x="1776" y="568"/>
                    <a:pt x="1768" y="569"/>
                    <a:pt x="1759" y="571"/>
                  </a:cubicBezTo>
                  <a:lnTo>
                    <a:pt x="1759" y="571"/>
                  </a:lnTo>
                  <a:cubicBezTo>
                    <a:pt x="1759" y="570"/>
                    <a:pt x="1759" y="570"/>
                    <a:pt x="1759" y="569"/>
                  </a:cubicBezTo>
                  <a:cubicBezTo>
                    <a:pt x="1726" y="576"/>
                    <a:pt x="1693" y="580"/>
                    <a:pt x="1661" y="583"/>
                  </a:cubicBezTo>
                  <a:lnTo>
                    <a:pt x="1661" y="583"/>
                  </a:lnTo>
                  <a:cubicBezTo>
                    <a:pt x="1657" y="581"/>
                    <a:pt x="1654" y="578"/>
                    <a:pt x="1651" y="576"/>
                  </a:cubicBezTo>
                  <a:lnTo>
                    <a:pt x="1651" y="576"/>
                  </a:lnTo>
                  <a:cubicBezTo>
                    <a:pt x="1651" y="576"/>
                    <a:pt x="1651" y="575"/>
                    <a:pt x="1651" y="575"/>
                  </a:cubicBezTo>
                  <a:cubicBezTo>
                    <a:pt x="1650" y="575"/>
                    <a:pt x="1649" y="574"/>
                    <a:pt x="1648" y="574"/>
                  </a:cubicBezTo>
                  <a:lnTo>
                    <a:pt x="1648" y="574"/>
                  </a:lnTo>
                  <a:cubicBezTo>
                    <a:pt x="1354" y="366"/>
                    <a:pt x="1049" y="178"/>
                    <a:pt x="730" y="14"/>
                  </a:cubicBezTo>
                  <a:cubicBezTo>
                    <a:pt x="712" y="5"/>
                    <a:pt x="695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4"/>
            <p:cNvSpPr/>
            <p:nvPr/>
          </p:nvSpPr>
          <p:spPr>
            <a:xfrm>
              <a:off x="3654757" y="-2738994"/>
              <a:ext cx="73663" cy="53121"/>
            </a:xfrm>
            <a:custGeom>
              <a:avLst/>
              <a:gdLst/>
              <a:ahLst/>
              <a:cxnLst/>
              <a:rect l="l" t="t" r="r" b="b"/>
              <a:pathLst>
                <a:path w="1646" h="1187" extrusionOk="0">
                  <a:moveTo>
                    <a:pt x="1056" y="849"/>
                  </a:moveTo>
                  <a:cubicBezTo>
                    <a:pt x="1028" y="857"/>
                    <a:pt x="1001" y="866"/>
                    <a:pt x="974" y="875"/>
                  </a:cubicBezTo>
                  <a:lnTo>
                    <a:pt x="974" y="875"/>
                  </a:lnTo>
                  <a:cubicBezTo>
                    <a:pt x="976" y="867"/>
                    <a:pt x="978" y="859"/>
                    <a:pt x="980" y="852"/>
                  </a:cubicBezTo>
                  <a:lnTo>
                    <a:pt x="980" y="852"/>
                  </a:lnTo>
                  <a:cubicBezTo>
                    <a:pt x="1005" y="850"/>
                    <a:pt x="1031" y="849"/>
                    <a:pt x="1056" y="849"/>
                  </a:cubicBezTo>
                  <a:close/>
                  <a:moveTo>
                    <a:pt x="1355" y="1"/>
                  </a:moveTo>
                  <a:cubicBezTo>
                    <a:pt x="1329" y="1"/>
                    <a:pt x="1301" y="11"/>
                    <a:pt x="1276" y="33"/>
                  </a:cubicBezTo>
                  <a:lnTo>
                    <a:pt x="1203" y="102"/>
                  </a:lnTo>
                  <a:lnTo>
                    <a:pt x="1203" y="102"/>
                  </a:lnTo>
                  <a:cubicBezTo>
                    <a:pt x="1200" y="102"/>
                    <a:pt x="1197" y="103"/>
                    <a:pt x="1195" y="104"/>
                  </a:cubicBezTo>
                  <a:lnTo>
                    <a:pt x="1195" y="104"/>
                  </a:lnTo>
                  <a:cubicBezTo>
                    <a:pt x="1175" y="71"/>
                    <a:pt x="1139" y="49"/>
                    <a:pt x="1102" y="49"/>
                  </a:cubicBezTo>
                  <a:cubicBezTo>
                    <a:pt x="1075" y="49"/>
                    <a:pt x="1047" y="60"/>
                    <a:pt x="1024" y="85"/>
                  </a:cubicBezTo>
                  <a:cubicBezTo>
                    <a:pt x="993" y="117"/>
                    <a:pt x="962" y="150"/>
                    <a:pt x="931" y="182"/>
                  </a:cubicBezTo>
                  <a:lnTo>
                    <a:pt x="931" y="182"/>
                  </a:lnTo>
                  <a:cubicBezTo>
                    <a:pt x="664" y="313"/>
                    <a:pt x="452" y="533"/>
                    <a:pt x="335" y="815"/>
                  </a:cubicBezTo>
                  <a:cubicBezTo>
                    <a:pt x="321" y="847"/>
                    <a:pt x="323" y="879"/>
                    <a:pt x="336" y="906"/>
                  </a:cubicBezTo>
                  <a:lnTo>
                    <a:pt x="336" y="906"/>
                  </a:lnTo>
                  <a:cubicBezTo>
                    <a:pt x="319" y="920"/>
                    <a:pt x="304" y="933"/>
                    <a:pt x="290" y="943"/>
                  </a:cubicBezTo>
                  <a:lnTo>
                    <a:pt x="290" y="943"/>
                  </a:lnTo>
                  <a:cubicBezTo>
                    <a:pt x="247" y="940"/>
                    <a:pt x="203" y="936"/>
                    <a:pt x="160" y="931"/>
                  </a:cubicBezTo>
                  <a:cubicBezTo>
                    <a:pt x="156" y="931"/>
                    <a:pt x="153" y="930"/>
                    <a:pt x="149" y="930"/>
                  </a:cubicBezTo>
                  <a:cubicBezTo>
                    <a:pt x="72" y="930"/>
                    <a:pt x="0" y="1013"/>
                    <a:pt x="53" y="1091"/>
                  </a:cubicBezTo>
                  <a:cubicBezTo>
                    <a:pt x="102" y="1160"/>
                    <a:pt x="158" y="1186"/>
                    <a:pt x="217" y="1186"/>
                  </a:cubicBezTo>
                  <a:cubicBezTo>
                    <a:pt x="259" y="1186"/>
                    <a:pt x="302" y="1173"/>
                    <a:pt x="344" y="1152"/>
                  </a:cubicBezTo>
                  <a:lnTo>
                    <a:pt x="344" y="1152"/>
                  </a:lnTo>
                  <a:cubicBezTo>
                    <a:pt x="363" y="1153"/>
                    <a:pt x="383" y="1153"/>
                    <a:pt x="402" y="1153"/>
                  </a:cubicBezTo>
                  <a:cubicBezTo>
                    <a:pt x="517" y="1153"/>
                    <a:pt x="632" y="1145"/>
                    <a:pt x="746" y="1129"/>
                  </a:cubicBezTo>
                  <a:lnTo>
                    <a:pt x="746" y="1129"/>
                  </a:lnTo>
                  <a:cubicBezTo>
                    <a:pt x="765" y="1145"/>
                    <a:pt x="790" y="1154"/>
                    <a:pt x="816" y="1154"/>
                  </a:cubicBezTo>
                  <a:cubicBezTo>
                    <a:pt x="827" y="1154"/>
                    <a:pt x="838" y="1153"/>
                    <a:pt x="849" y="1149"/>
                  </a:cubicBezTo>
                  <a:cubicBezTo>
                    <a:pt x="970" y="1110"/>
                    <a:pt x="1088" y="1070"/>
                    <a:pt x="1206" y="1022"/>
                  </a:cubicBezTo>
                  <a:lnTo>
                    <a:pt x="1206" y="1022"/>
                  </a:lnTo>
                  <a:cubicBezTo>
                    <a:pt x="1330" y="981"/>
                    <a:pt x="1452" y="930"/>
                    <a:pt x="1570" y="870"/>
                  </a:cubicBezTo>
                  <a:cubicBezTo>
                    <a:pt x="1646" y="832"/>
                    <a:pt x="1616" y="707"/>
                    <a:pt x="1535" y="693"/>
                  </a:cubicBezTo>
                  <a:cubicBezTo>
                    <a:pt x="1442" y="677"/>
                    <a:pt x="1346" y="665"/>
                    <a:pt x="1249" y="658"/>
                  </a:cubicBezTo>
                  <a:lnTo>
                    <a:pt x="1249" y="658"/>
                  </a:lnTo>
                  <a:cubicBezTo>
                    <a:pt x="1237" y="650"/>
                    <a:pt x="1224" y="644"/>
                    <a:pt x="1210" y="644"/>
                  </a:cubicBezTo>
                  <a:lnTo>
                    <a:pt x="1210" y="644"/>
                  </a:lnTo>
                  <a:cubicBezTo>
                    <a:pt x="1277" y="567"/>
                    <a:pt x="1326" y="473"/>
                    <a:pt x="1347" y="363"/>
                  </a:cubicBezTo>
                  <a:lnTo>
                    <a:pt x="1347" y="363"/>
                  </a:lnTo>
                  <a:cubicBezTo>
                    <a:pt x="1386" y="295"/>
                    <a:pt x="1420" y="225"/>
                    <a:pt x="1451" y="152"/>
                  </a:cubicBezTo>
                  <a:cubicBezTo>
                    <a:pt x="1487" y="70"/>
                    <a:pt x="1426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4"/>
            <p:cNvSpPr/>
            <p:nvPr/>
          </p:nvSpPr>
          <p:spPr>
            <a:xfrm>
              <a:off x="3722559" y="-2826174"/>
              <a:ext cx="59387" cy="80734"/>
            </a:xfrm>
            <a:custGeom>
              <a:avLst/>
              <a:gdLst/>
              <a:ahLst/>
              <a:cxnLst/>
              <a:rect l="l" t="t" r="r" b="b"/>
              <a:pathLst>
                <a:path w="1327" h="1804" extrusionOk="0">
                  <a:moveTo>
                    <a:pt x="1217" y="1"/>
                  </a:moveTo>
                  <a:cubicBezTo>
                    <a:pt x="1176" y="1"/>
                    <a:pt x="1135" y="23"/>
                    <a:pt x="1122" y="74"/>
                  </a:cubicBezTo>
                  <a:cubicBezTo>
                    <a:pt x="1092" y="190"/>
                    <a:pt x="1061" y="306"/>
                    <a:pt x="1030" y="421"/>
                  </a:cubicBezTo>
                  <a:lnTo>
                    <a:pt x="1030" y="421"/>
                  </a:lnTo>
                  <a:cubicBezTo>
                    <a:pt x="1015" y="467"/>
                    <a:pt x="999" y="513"/>
                    <a:pt x="982" y="558"/>
                  </a:cubicBezTo>
                  <a:lnTo>
                    <a:pt x="982" y="558"/>
                  </a:lnTo>
                  <a:cubicBezTo>
                    <a:pt x="961" y="536"/>
                    <a:pt x="932" y="521"/>
                    <a:pt x="902" y="521"/>
                  </a:cubicBezTo>
                  <a:cubicBezTo>
                    <a:pt x="877" y="521"/>
                    <a:pt x="853" y="531"/>
                    <a:pt x="834" y="556"/>
                  </a:cubicBezTo>
                  <a:cubicBezTo>
                    <a:pt x="806" y="594"/>
                    <a:pt x="778" y="632"/>
                    <a:pt x="750" y="669"/>
                  </a:cubicBezTo>
                  <a:lnTo>
                    <a:pt x="750" y="669"/>
                  </a:lnTo>
                  <a:cubicBezTo>
                    <a:pt x="756" y="650"/>
                    <a:pt x="762" y="631"/>
                    <a:pt x="767" y="612"/>
                  </a:cubicBezTo>
                  <a:cubicBezTo>
                    <a:pt x="789" y="534"/>
                    <a:pt x="724" y="483"/>
                    <a:pt x="659" y="483"/>
                  </a:cubicBezTo>
                  <a:cubicBezTo>
                    <a:pt x="621" y="483"/>
                    <a:pt x="584" y="500"/>
                    <a:pt x="564" y="539"/>
                  </a:cubicBezTo>
                  <a:cubicBezTo>
                    <a:pt x="450" y="761"/>
                    <a:pt x="332" y="980"/>
                    <a:pt x="222" y="1203"/>
                  </a:cubicBezTo>
                  <a:lnTo>
                    <a:pt x="222" y="1203"/>
                  </a:lnTo>
                  <a:cubicBezTo>
                    <a:pt x="168" y="1263"/>
                    <a:pt x="117" y="1325"/>
                    <a:pt x="67" y="1388"/>
                  </a:cubicBezTo>
                  <a:cubicBezTo>
                    <a:pt x="1" y="1473"/>
                    <a:pt x="69" y="1572"/>
                    <a:pt x="150" y="1572"/>
                  </a:cubicBezTo>
                  <a:cubicBezTo>
                    <a:pt x="176" y="1572"/>
                    <a:pt x="204" y="1561"/>
                    <a:pt x="229" y="1536"/>
                  </a:cubicBezTo>
                  <a:cubicBezTo>
                    <a:pt x="235" y="1530"/>
                    <a:pt x="240" y="1525"/>
                    <a:pt x="246" y="1519"/>
                  </a:cubicBezTo>
                  <a:lnTo>
                    <a:pt x="246" y="1519"/>
                  </a:lnTo>
                  <a:cubicBezTo>
                    <a:pt x="263" y="1538"/>
                    <a:pt x="286" y="1550"/>
                    <a:pt x="311" y="1550"/>
                  </a:cubicBezTo>
                  <a:cubicBezTo>
                    <a:pt x="330" y="1550"/>
                    <a:pt x="349" y="1543"/>
                    <a:pt x="369" y="1527"/>
                  </a:cubicBezTo>
                  <a:cubicBezTo>
                    <a:pt x="423" y="1482"/>
                    <a:pt x="475" y="1435"/>
                    <a:pt x="523" y="1385"/>
                  </a:cubicBezTo>
                  <a:lnTo>
                    <a:pt x="523" y="1385"/>
                  </a:lnTo>
                  <a:cubicBezTo>
                    <a:pt x="486" y="1484"/>
                    <a:pt x="460" y="1589"/>
                    <a:pt x="444" y="1696"/>
                  </a:cubicBezTo>
                  <a:cubicBezTo>
                    <a:pt x="438" y="1745"/>
                    <a:pt x="483" y="1803"/>
                    <a:pt x="532" y="1803"/>
                  </a:cubicBezTo>
                  <a:cubicBezTo>
                    <a:pt x="546" y="1803"/>
                    <a:pt x="561" y="1798"/>
                    <a:pt x="575" y="1786"/>
                  </a:cubicBezTo>
                  <a:cubicBezTo>
                    <a:pt x="662" y="1716"/>
                    <a:pt x="742" y="1640"/>
                    <a:pt x="815" y="1558"/>
                  </a:cubicBezTo>
                  <a:lnTo>
                    <a:pt x="815" y="1558"/>
                  </a:lnTo>
                  <a:cubicBezTo>
                    <a:pt x="827" y="1563"/>
                    <a:pt x="840" y="1565"/>
                    <a:pt x="853" y="1565"/>
                  </a:cubicBezTo>
                  <a:cubicBezTo>
                    <a:pt x="892" y="1565"/>
                    <a:pt x="931" y="1542"/>
                    <a:pt x="944" y="1490"/>
                  </a:cubicBezTo>
                  <a:cubicBezTo>
                    <a:pt x="958" y="1438"/>
                    <a:pt x="972" y="1387"/>
                    <a:pt x="985" y="1336"/>
                  </a:cubicBezTo>
                  <a:lnTo>
                    <a:pt x="985" y="1336"/>
                  </a:lnTo>
                  <a:cubicBezTo>
                    <a:pt x="1144" y="1096"/>
                    <a:pt x="1249" y="823"/>
                    <a:pt x="1293" y="530"/>
                  </a:cubicBezTo>
                  <a:cubicBezTo>
                    <a:pt x="1301" y="489"/>
                    <a:pt x="1273" y="446"/>
                    <a:pt x="1237" y="426"/>
                  </a:cubicBezTo>
                  <a:lnTo>
                    <a:pt x="1237" y="426"/>
                  </a:lnTo>
                  <a:cubicBezTo>
                    <a:pt x="1267" y="324"/>
                    <a:pt x="1293" y="220"/>
                    <a:pt x="1314" y="115"/>
                  </a:cubicBezTo>
                  <a:lnTo>
                    <a:pt x="1314" y="115"/>
                  </a:lnTo>
                  <a:cubicBezTo>
                    <a:pt x="1314" y="115"/>
                    <a:pt x="1314" y="115"/>
                    <a:pt x="1314" y="115"/>
                  </a:cubicBezTo>
                  <a:cubicBezTo>
                    <a:pt x="1327" y="43"/>
                    <a:pt x="1272" y="1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44"/>
            <p:cNvSpPr/>
            <p:nvPr/>
          </p:nvSpPr>
          <p:spPr>
            <a:xfrm>
              <a:off x="3744130" y="-2812211"/>
              <a:ext cx="30297" cy="28373"/>
            </a:xfrm>
            <a:custGeom>
              <a:avLst/>
              <a:gdLst/>
              <a:ahLst/>
              <a:cxnLst/>
              <a:rect l="l" t="t" r="r" b="b"/>
              <a:pathLst>
                <a:path w="677" h="634" extrusionOk="0">
                  <a:moveTo>
                    <a:pt x="521" y="0"/>
                  </a:moveTo>
                  <a:cubicBezTo>
                    <a:pt x="513" y="0"/>
                    <a:pt x="505" y="2"/>
                    <a:pt x="497" y="6"/>
                  </a:cubicBezTo>
                  <a:cubicBezTo>
                    <a:pt x="401" y="53"/>
                    <a:pt x="337" y="149"/>
                    <a:pt x="271" y="230"/>
                  </a:cubicBezTo>
                  <a:cubicBezTo>
                    <a:pt x="195" y="323"/>
                    <a:pt x="119" y="416"/>
                    <a:pt x="47" y="509"/>
                  </a:cubicBezTo>
                  <a:cubicBezTo>
                    <a:pt x="0" y="566"/>
                    <a:pt x="49" y="634"/>
                    <a:pt x="105" y="634"/>
                  </a:cubicBezTo>
                  <a:cubicBezTo>
                    <a:pt x="123" y="634"/>
                    <a:pt x="141" y="627"/>
                    <a:pt x="157" y="611"/>
                  </a:cubicBezTo>
                  <a:cubicBezTo>
                    <a:pt x="332" y="439"/>
                    <a:pt x="500" y="265"/>
                    <a:pt x="660" y="82"/>
                  </a:cubicBezTo>
                  <a:cubicBezTo>
                    <a:pt x="677" y="60"/>
                    <a:pt x="658" y="31"/>
                    <a:pt x="636" y="31"/>
                  </a:cubicBezTo>
                  <a:cubicBezTo>
                    <a:pt x="632" y="31"/>
                    <a:pt x="627" y="32"/>
                    <a:pt x="622" y="35"/>
                  </a:cubicBezTo>
                  <a:cubicBezTo>
                    <a:pt x="600" y="52"/>
                    <a:pt x="578" y="69"/>
                    <a:pt x="557" y="85"/>
                  </a:cubicBezTo>
                  <a:lnTo>
                    <a:pt x="557" y="85"/>
                  </a:lnTo>
                  <a:cubicBezTo>
                    <a:pt x="561" y="75"/>
                    <a:pt x="564" y="64"/>
                    <a:pt x="567" y="53"/>
                  </a:cubicBezTo>
                  <a:cubicBezTo>
                    <a:pt x="576" y="21"/>
                    <a:pt x="54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44"/>
            <p:cNvSpPr/>
            <p:nvPr/>
          </p:nvSpPr>
          <p:spPr>
            <a:xfrm>
              <a:off x="3769997" y="-2829262"/>
              <a:ext cx="15261" cy="95502"/>
            </a:xfrm>
            <a:custGeom>
              <a:avLst/>
              <a:gdLst/>
              <a:ahLst/>
              <a:cxnLst/>
              <a:rect l="l" t="t" r="r" b="b"/>
              <a:pathLst>
                <a:path w="341" h="2134" extrusionOk="0">
                  <a:moveTo>
                    <a:pt x="326" y="1"/>
                  </a:moveTo>
                  <a:cubicBezTo>
                    <a:pt x="242" y="346"/>
                    <a:pt x="193" y="701"/>
                    <a:pt x="140" y="1056"/>
                  </a:cubicBezTo>
                  <a:cubicBezTo>
                    <a:pt x="91" y="1393"/>
                    <a:pt x="9" y="1742"/>
                    <a:pt x="1" y="2085"/>
                  </a:cubicBezTo>
                  <a:cubicBezTo>
                    <a:pt x="1" y="2118"/>
                    <a:pt x="26" y="2134"/>
                    <a:pt x="52" y="2134"/>
                  </a:cubicBezTo>
                  <a:cubicBezTo>
                    <a:pt x="76" y="2134"/>
                    <a:pt x="101" y="2120"/>
                    <a:pt x="108" y="2093"/>
                  </a:cubicBezTo>
                  <a:cubicBezTo>
                    <a:pt x="149" y="1928"/>
                    <a:pt x="158" y="1753"/>
                    <a:pt x="178" y="1585"/>
                  </a:cubicBezTo>
                  <a:cubicBezTo>
                    <a:pt x="201" y="1399"/>
                    <a:pt x="224" y="1213"/>
                    <a:pt x="248" y="1027"/>
                  </a:cubicBezTo>
                  <a:cubicBezTo>
                    <a:pt x="291" y="687"/>
                    <a:pt x="332" y="344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4"/>
            <p:cNvSpPr/>
            <p:nvPr/>
          </p:nvSpPr>
          <p:spPr>
            <a:xfrm>
              <a:off x="3719739" y="-2746960"/>
              <a:ext cx="47393" cy="108570"/>
            </a:xfrm>
            <a:custGeom>
              <a:avLst/>
              <a:gdLst/>
              <a:ahLst/>
              <a:cxnLst/>
              <a:rect l="l" t="t" r="r" b="b"/>
              <a:pathLst>
                <a:path w="1059" h="2426" extrusionOk="0">
                  <a:moveTo>
                    <a:pt x="1032" y="1"/>
                  </a:moveTo>
                  <a:cubicBezTo>
                    <a:pt x="1022" y="1"/>
                    <a:pt x="1013" y="7"/>
                    <a:pt x="1010" y="19"/>
                  </a:cubicBezTo>
                  <a:cubicBezTo>
                    <a:pt x="880" y="606"/>
                    <a:pt x="757" y="1193"/>
                    <a:pt x="644" y="1783"/>
                  </a:cubicBezTo>
                  <a:cubicBezTo>
                    <a:pt x="621" y="1917"/>
                    <a:pt x="595" y="2054"/>
                    <a:pt x="569" y="2187"/>
                  </a:cubicBezTo>
                  <a:cubicBezTo>
                    <a:pt x="563" y="2213"/>
                    <a:pt x="554" y="2240"/>
                    <a:pt x="539" y="2266"/>
                  </a:cubicBezTo>
                  <a:cubicBezTo>
                    <a:pt x="499" y="2248"/>
                    <a:pt x="475" y="2219"/>
                    <a:pt x="470" y="2176"/>
                  </a:cubicBezTo>
                  <a:cubicBezTo>
                    <a:pt x="444" y="2097"/>
                    <a:pt x="417" y="2016"/>
                    <a:pt x="388" y="1940"/>
                  </a:cubicBezTo>
                  <a:cubicBezTo>
                    <a:pt x="298" y="1670"/>
                    <a:pt x="223" y="1382"/>
                    <a:pt x="80" y="1135"/>
                  </a:cubicBezTo>
                  <a:cubicBezTo>
                    <a:pt x="74" y="1122"/>
                    <a:pt x="61" y="1116"/>
                    <a:pt x="47" y="1116"/>
                  </a:cubicBezTo>
                  <a:cubicBezTo>
                    <a:pt x="25" y="1116"/>
                    <a:pt x="1" y="1133"/>
                    <a:pt x="5" y="1158"/>
                  </a:cubicBezTo>
                  <a:cubicBezTo>
                    <a:pt x="54" y="1504"/>
                    <a:pt x="205" y="1841"/>
                    <a:pt x="319" y="2170"/>
                  </a:cubicBezTo>
                  <a:cubicBezTo>
                    <a:pt x="347" y="2259"/>
                    <a:pt x="388" y="2426"/>
                    <a:pt x="510" y="2426"/>
                  </a:cubicBezTo>
                  <a:cubicBezTo>
                    <a:pt x="511" y="2426"/>
                    <a:pt x="512" y="2426"/>
                    <a:pt x="513" y="2426"/>
                  </a:cubicBezTo>
                  <a:cubicBezTo>
                    <a:pt x="621" y="2426"/>
                    <a:pt x="667" y="2341"/>
                    <a:pt x="699" y="2248"/>
                  </a:cubicBezTo>
                  <a:cubicBezTo>
                    <a:pt x="755" y="2083"/>
                    <a:pt x="763" y="1882"/>
                    <a:pt x="795" y="1708"/>
                  </a:cubicBezTo>
                  <a:cubicBezTo>
                    <a:pt x="827" y="1522"/>
                    <a:pt x="859" y="1336"/>
                    <a:pt x="888" y="1150"/>
                  </a:cubicBezTo>
                  <a:cubicBezTo>
                    <a:pt x="949" y="778"/>
                    <a:pt x="1002" y="403"/>
                    <a:pt x="1057" y="28"/>
                  </a:cubicBezTo>
                  <a:cubicBezTo>
                    <a:pt x="1058" y="11"/>
                    <a:pt x="1045" y="1"/>
                    <a:pt x="1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4"/>
            <p:cNvSpPr/>
            <p:nvPr/>
          </p:nvSpPr>
          <p:spPr>
            <a:xfrm>
              <a:off x="3655518" y="-2786701"/>
              <a:ext cx="98142" cy="145938"/>
            </a:xfrm>
            <a:custGeom>
              <a:avLst/>
              <a:gdLst/>
              <a:ahLst/>
              <a:cxnLst/>
              <a:rect l="l" t="t" r="r" b="b"/>
              <a:pathLst>
                <a:path w="2193" h="3261" extrusionOk="0">
                  <a:moveTo>
                    <a:pt x="387" y="1"/>
                  </a:moveTo>
                  <a:cubicBezTo>
                    <a:pt x="322" y="1"/>
                    <a:pt x="260" y="12"/>
                    <a:pt x="207" y="41"/>
                  </a:cubicBezTo>
                  <a:cubicBezTo>
                    <a:pt x="1" y="154"/>
                    <a:pt x="204" y="497"/>
                    <a:pt x="274" y="622"/>
                  </a:cubicBezTo>
                  <a:cubicBezTo>
                    <a:pt x="443" y="933"/>
                    <a:pt x="617" y="1244"/>
                    <a:pt x="797" y="1552"/>
                  </a:cubicBezTo>
                  <a:cubicBezTo>
                    <a:pt x="975" y="1860"/>
                    <a:pt x="1158" y="2166"/>
                    <a:pt x="1344" y="2468"/>
                  </a:cubicBezTo>
                  <a:cubicBezTo>
                    <a:pt x="1434" y="2613"/>
                    <a:pt x="1524" y="2758"/>
                    <a:pt x="1614" y="2901"/>
                  </a:cubicBezTo>
                  <a:cubicBezTo>
                    <a:pt x="1684" y="3006"/>
                    <a:pt x="1745" y="3148"/>
                    <a:pt x="1852" y="3221"/>
                  </a:cubicBezTo>
                  <a:cubicBezTo>
                    <a:pt x="1889" y="3246"/>
                    <a:pt x="1925" y="3261"/>
                    <a:pt x="1962" y="3261"/>
                  </a:cubicBezTo>
                  <a:cubicBezTo>
                    <a:pt x="1989" y="3261"/>
                    <a:pt x="2017" y="3252"/>
                    <a:pt x="2044" y="3232"/>
                  </a:cubicBezTo>
                  <a:cubicBezTo>
                    <a:pt x="2134" y="3165"/>
                    <a:pt x="2091" y="2968"/>
                    <a:pt x="2097" y="2878"/>
                  </a:cubicBezTo>
                  <a:cubicBezTo>
                    <a:pt x="2111" y="2523"/>
                    <a:pt x="2192" y="2174"/>
                    <a:pt x="2169" y="1817"/>
                  </a:cubicBezTo>
                  <a:cubicBezTo>
                    <a:pt x="2169" y="1803"/>
                    <a:pt x="2159" y="1796"/>
                    <a:pt x="2148" y="1796"/>
                  </a:cubicBezTo>
                  <a:cubicBezTo>
                    <a:pt x="2139" y="1796"/>
                    <a:pt x="2130" y="1801"/>
                    <a:pt x="2128" y="1814"/>
                  </a:cubicBezTo>
                  <a:lnTo>
                    <a:pt x="2126" y="1814"/>
                  </a:lnTo>
                  <a:cubicBezTo>
                    <a:pt x="2076" y="2061"/>
                    <a:pt x="2062" y="2328"/>
                    <a:pt x="2062" y="2578"/>
                  </a:cubicBezTo>
                  <a:cubicBezTo>
                    <a:pt x="2062" y="2726"/>
                    <a:pt x="2053" y="2875"/>
                    <a:pt x="2030" y="3023"/>
                  </a:cubicBezTo>
                  <a:cubicBezTo>
                    <a:pt x="2017" y="3120"/>
                    <a:pt x="1989" y="3154"/>
                    <a:pt x="1955" y="3154"/>
                  </a:cubicBezTo>
                  <a:cubicBezTo>
                    <a:pt x="1883" y="3154"/>
                    <a:pt x="1785" y="2996"/>
                    <a:pt x="1748" y="2939"/>
                  </a:cubicBezTo>
                  <a:cubicBezTo>
                    <a:pt x="1454" y="2479"/>
                    <a:pt x="1172" y="2017"/>
                    <a:pt x="899" y="1546"/>
                  </a:cubicBezTo>
                  <a:cubicBezTo>
                    <a:pt x="765" y="1314"/>
                    <a:pt x="632" y="1076"/>
                    <a:pt x="498" y="840"/>
                  </a:cubicBezTo>
                  <a:cubicBezTo>
                    <a:pt x="446" y="744"/>
                    <a:pt x="50" y="134"/>
                    <a:pt x="306" y="110"/>
                  </a:cubicBezTo>
                  <a:cubicBezTo>
                    <a:pt x="331" y="108"/>
                    <a:pt x="356" y="106"/>
                    <a:pt x="380" y="106"/>
                  </a:cubicBezTo>
                  <a:cubicBezTo>
                    <a:pt x="594" y="106"/>
                    <a:pt x="808" y="201"/>
                    <a:pt x="1001" y="279"/>
                  </a:cubicBezTo>
                  <a:cubicBezTo>
                    <a:pt x="1274" y="390"/>
                    <a:pt x="1544" y="503"/>
                    <a:pt x="1817" y="602"/>
                  </a:cubicBezTo>
                  <a:cubicBezTo>
                    <a:pt x="1824" y="604"/>
                    <a:pt x="1831" y="606"/>
                    <a:pt x="1837" y="606"/>
                  </a:cubicBezTo>
                  <a:cubicBezTo>
                    <a:pt x="1888" y="606"/>
                    <a:pt x="1921" y="532"/>
                    <a:pt x="1864" y="509"/>
                  </a:cubicBezTo>
                  <a:cubicBezTo>
                    <a:pt x="1553" y="378"/>
                    <a:pt x="1236" y="262"/>
                    <a:pt x="922" y="142"/>
                  </a:cubicBezTo>
                  <a:cubicBezTo>
                    <a:pt x="781" y="89"/>
                    <a:pt x="569" y="1"/>
                    <a:pt x="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44"/>
            <p:cNvSpPr/>
            <p:nvPr/>
          </p:nvSpPr>
          <p:spPr>
            <a:xfrm>
              <a:off x="3687651" y="-2775737"/>
              <a:ext cx="45200" cy="15932"/>
            </a:xfrm>
            <a:custGeom>
              <a:avLst/>
              <a:gdLst/>
              <a:ahLst/>
              <a:cxnLst/>
              <a:rect l="l" t="t" r="r" b="b"/>
              <a:pathLst>
                <a:path w="1010" h="356" extrusionOk="0">
                  <a:moveTo>
                    <a:pt x="150" y="1"/>
                  </a:moveTo>
                  <a:cubicBezTo>
                    <a:pt x="104" y="1"/>
                    <a:pt x="60" y="8"/>
                    <a:pt x="24" y="28"/>
                  </a:cubicBezTo>
                  <a:cubicBezTo>
                    <a:pt x="9" y="34"/>
                    <a:pt x="1" y="54"/>
                    <a:pt x="1" y="72"/>
                  </a:cubicBezTo>
                  <a:cubicBezTo>
                    <a:pt x="9" y="109"/>
                    <a:pt x="17" y="134"/>
                    <a:pt x="55" y="134"/>
                  </a:cubicBezTo>
                  <a:cubicBezTo>
                    <a:pt x="59" y="134"/>
                    <a:pt x="63" y="133"/>
                    <a:pt x="68" y="133"/>
                  </a:cubicBezTo>
                  <a:cubicBezTo>
                    <a:pt x="69" y="129"/>
                    <a:pt x="71" y="126"/>
                    <a:pt x="72" y="123"/>
                  </a:cubicBezTo>
                  <a:lnTo>
                    <a:pt x="72" y="123"/>
                  </a:lnTo>
                  <a:cubicBezTo>
                    <a:pt x="83" y="126"/>
                    <a:pt x="95" y="128"/>
                    <a:pt x="106" y="131"/>
                  </a:cubicBezTo>
                  <a:lnTo>
                    <a:pt x="106" y="131"/>
                  </a:lnTo>
                  <a:cubicBezTo>
                    <a:pt x="107" y="145"/>
                    <a:pt x="113" y="159"/>
                    <a:pt x="126" y="168"/>
                  </a:cubicBezTo>
                  <a:cubicBezTo>
                    <a:pt x="213" y="240"/>
                    <a:pt x="329" y="243"/>
                    <a:pt x="440" y="264"/>
                  </a:cubicBezTo>
                  <a:cubicBezTo>
                    <a:pt x="585" y="293"/>
                    <a:pt x="730" y="322"/>
                    <a:pt x="876" y="354"/>
                  </a:cubicBezTo>
                  <a:cubicBezTo>
                    <a:pt x="882" y="355"/>
                    <a:pt x="887" y="356"/>
                    <a:pt x="893" y="356"/>
                  </a:cubicBezTo>
                  <a:cubicBezTo>
                    <a:pt x="969" y="356"/>
                    <a:pt x="1009" y="232"/>
                    <a:pt x="928" y="203"/>
                  </a:cubicBezTo>
                  <a:cubicBezTo>
                    <a:pt x="921" y="200"/>
                    <a:pt x="914" y="198"/>
                    <a:pt x="907" y="195"/>
                  </a:cubicBezTo>
                  <a:lnTo>
                    <a:pt x="907" y="195"/>
                  </a:lnTo>
                  <a:cubicBezTo>
                    <a:pt x="907" y="195"/>
                    <a:pt x="908" y="194"/>
                    <a:pt x="908" y="194"/>
                  </a:cubicBezTo>
                  <a:cubicBezTo>
                    <a:pt x="905" y="193"/>
                    <a:pt x="902" y="193"/>
                    <a:pt x="899" y="192"/>
                  </a:cubicBezTo>
                  <a:lnTo>
                    <a:pt x="899" y="192"/>
                  </a:lnTo>
                  <a:cubicBezTo>
                    <a:pt x="751" y="138"/>
                    <a:pt x="604" y="93"/>
                    <a:pt x="454" y="57"/>
                  </a:cubicBezTo>
                  <a:cubicBezTo>
                    <a:pt x="370" y="37"/>
                    <a:pt x="25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44"/>
            <p:cNvSpPr/>
            <p:nvPr/>
          </p:nvSpPr>
          <p:spPr>
            <a:xfrm>
              <a:off x="3658248" y="-2790595"/>
              <a:ext cx="115730" cy="40859"/>
            </a:xfrm>
            <a:custGeom>
              <a:avLst/>
              <a:gdLst/>
              <a:ahLst/>
              <a:cxnLst/>
              <a:rect l="l" t="t" r="r" b="b"/>
              <a:pathLst>
                <a:path w="2586" h="913" extrusionOk="0">
                  <a:moveTo>
                    <a:pt x="468" y="0"/>
                  </a:moveTo>
                  <a:cubicBezTo>
                    <a:pt x="329" y="0"/>
                    <a:pt x="196" y="47"/>
                    <a:pt x="106" y="168"/>
                  </a:cubicBezTo>
                  <a:cubicBezTo>
                    <a:pt x="12" y="291"/>
                    <a:pt x="1" y="494"/>
                    <a:pt x="158" y="572"/>
                  </a:cubicBezTo>
                  <a:lnTo>
                    <a:pt x="167" y="564"/>
                  </a:lnTo>
                  <a:cubicBezTo>
                    <a:pt x="30" y="398"/>
                    <a:pt x="164" y="160"/>
                    <a:pt x="347" y="107"/>
                  </a:cubicBezTo>
                  <a:cubicBezTo>
                    <a:pt x="384" y="96"/>
                    <a:pt x="423" y="91"/>
                    <a:pt x="462" y="91"/>
                  </a:cubicBezTo>
                  <a:cubicBezTo>
                    <a:pt x="655" y="91"/>
                    <a:pt x="859" y="213"/>
                    <a:pt x="1021" y="288"/>
                  </a:cubicBezTo>
                  <a:cubicBezTo>
                    <a:pt x="1271" y="401"/>
                    <a:pt x="1524" y="509"/>
                    <a:pt x="1777" y="619"/>
                  </a:cubicBezTo>
                  <a:cubicBezTo>
                    <a:pt x="2009" y="721"/>
                    <a:pt x="2256" y="869"/>
                    <a:pt x="2506" y="913"/>
                  </a:cubicBezTo>
                  <a:cubicBezTo>
                    <a:pt x="2508" y="913"/>
                    <a:pt x="2510" y="913"/>
                    <a:pt x="2513" y="913"/>
                  </a:cubicBezTo>
                  <a:cubicBezTo>
                    <a:pt x="2553" y="913"/>
                    <a:pt x="2586" y="859"/>
                    <a:pt x="2547" y="831"/>
                  </a:cubicBezTo>
                  <a:cubicBezTo>
                    <a:pt x="2419" y="735"/>
                    <a:pt x="2268" y="683"/>
                    <a:pt x="2120" y="622"/>
                  </a:cubicBezTo>
                  <a:cubicBezTo>
                    <a:pt x="1945" y="546"/>
                    <a:pt x="1774" y="474"/>
                    <a:pt x="1600" y="401"/>
                  </a:cubicBezTo>
                  <a:cubicBezTo>
                    <a:pt x="1294" y="270"/>
                    <a:pt x="986" y="119"/>
                    <a:pt x="669" y="29"/>
                  </a:cubicBezTo>
                  <a:cubicBezTo>
                    <a:pt x="604" y="11"/>
                    <a:pt x="535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4"/>
            <p:cNvSpPr/>
            <p:nvPr/>
          </p:nvSpPr>
          <p:spPr>
            <a:xfrm>
              <a:off x="3657487" y="-2791624"/>
              <a:ext cx="39293" cy="25240"/>
            </a:xfrm>
            <a:custGeom>
              <a:avLst/>
              <a:gdLst/>
              <a:ahLst/>
              <a:cxnLst/>
              <a:rect l="l" t="t" r="r" b="b"/>
              <a:pathLst>
                <a:path w="878" h="564" extrusionOk="0">
                  <a:moveTo>
                    <a:pt x="489" y="0"/>
                  </a:moveTo>
                  <a:cubicBezTo>
                    <a:pt x="467" y="0"/>
                    <a:pt x="447" y="1"/>
                    <a:pt x="428" y="2"/>
                  </a:cubicBezTo>
                  <a:cubicBezTo>
                    <a:pt x="250" y="20"/>
                    <a:pt x="93" y="122"/>
                    <a:pt x="0" y="273"/>
                  </a:cubicBezTo>
                  <a:cubicBezTo>
                    <a:pt x="61" y="389"/>
                    <a:pt x="120" y="491"/>
                    <a:pt x="198" y="563"/>
                  </a:cubicBezTo>
                  <a:cubicBezTo>
                    <a:pt x="172" y="473"/>
                    <a:pt x="120" y="389"/>
                    <a:pt x="76" y="311"/>
                  </a:cubicBezTo>
                  <a:cubicBezTo>
                    <a:pt x="29" y="223"/>
                    <a:pt x="256" y="125"/>
                    <a:pt x="303" y="107"/>
                  </a:cubicBezTo>
                  <a:cubicBezTo>
                    <a:pt x="361" y="86"/>
                    <a:pt x="421" y="78"/>
                    <a:pt x="481" y="78"/>
                  </a:cubicBezTo>
                  <a:cubicBezTo>
                    <a:pt x="520" y="78"/>
                    <a:pt x="559" y="81"/>
                    <a:pt x="596" y="87"/>
                  </a:cubicBezTo>
                  <a:cubicBezTo>
                    <a:pt x="692" y="104"/>
                    <a:pt x="756" y="168"/>
                    <a:pt x="843" y="194"/>
                  </a:cubicBezTo>
                  <a:cubicBezTo>
                    <a:pt x="845" y="195"/>
                    <a:pt x="848" y="195"/>
                    <a:pt x="850" y="195"/>
                  </a:cubicBezTo>
                  <a:cubicBezTo>
                    <a:pt x="865" y="195"/>
                    <a:pt x="877" y="178"/>
                    <a:pt x="870" y="165"/>
                  </a:cubicBezTo>
                  <a:cubicBezTo>
                    <a:pt x="814" y="37"/>
                    <a:pt x="630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4"/>
            <p:cNvSpPr/>
            <p:nvPr/>
          </p:nvSpPr>
          <p:spPr>
            <a:xfrm>
              <a:off x="3657487" y="-2793056"/>
              <a:ext cx="27344" cy="17185"/>
            </a:xfrm>
            <a:custGeom>
              <a:avLst/>
              <a:gdLst/>
              <a:ahLst/>
              <a:cxnLst/>
              <a:rect l="l" t="t" r="r" b="b"/>
              <a:pathLst>
                <a:path w="611" h="384" extrusionOk="0">
                  <a:moveTo>
                    <a:pt x="304" y="0"/>
                  </a:moveTo>
                  <a:cubicBezTo>
                    <a:pt x="237" y="0"/>
                    <a:pt x="174" y="18"/>
                    <a:pt x="128" y="61"/>
                  </a:cubicBezTo>
                  <a:cubicBezTo>
                    <a:pt x="38" y="145"/>
                    <a:pt x="0" y="351"/>
                    <a:pt x="157" y="383"/>
                  </a:cubicBezTo>
                  <a:cubicBezTo>
                    <a:pt x="158" y="384"/>
                    <a:pt x="160" y="384"/>
                    <a:pt x="161" y="384"/>
                  </a:cubicBezTo>
                  <a:cubicBezTo>
                    <a:pt x="173" y="384"/>
                    <a:pt x="177" y="368"/>
                    <a:pt x="166" y="363"/>
                  </a:cubicBezTo>
                  <a:cubicBezTo>
                    <a:pt x="99" y="328"/>
                    <a:pt x="91" y="261"/>
                    <a:pt x="105" y="194"/>
                  </a:cubicBezTo>
                  <a:cubicBezTo>
                    <a:pt x="123" y="116"/>
                    <a:pt x="189" y="78"/>
                    <a:pt x="262" y="66"/>
                  </a:cubicBezTo>
                  <a:cubicBezTo>
                    <a:pt x="274" y="65"/>
                    <a:pt x="287" y="64"/>
                    <a:pt x="299" y="64"/>
                  </a:cubicBezTo>
                  <a:cubicBezTo>
                    <a:pt x="397" y="64"/>
                    <a:pt x="486" y="120"/>
                    <a:pt x="585" y="133"/>
                  </a:cubicBezTo>
                  <a:cubicBezTo>
                    <a:pt x="599" y="133"/>
                    <a:pt x="611" y="116"/>
                    <a:pt x="599" y="104"/>
                  </a:cubicBezTo>
                  <a:cubicBezTo>
                    <a:pt x="533" y="47"/>
                    <a:pt x="413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44"/>
            <p:cNvSpPr/>
            <p:nvPr/>
          </p:nvSpPr>
          <p:spPr>
            <a:xfrm>
              <a:off x="3660620" y="-2786075"/>
              <a:ext cx="12799" cy="9935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245" y="0"/>
                  </a:moveTo>
                  <a:cubicBezTo>
                    <a:pt x="166" y="0"/>
                    <a:pt x="89" y="14"/>
                    <a:pt x="12" y="30"/>
                  </a:cubicBezTo>
                  <a:cubicBezTo>
                    <a:pt x="0" y="105"/>
                    <a:pt x="6" y="163"/>
                    <a:pt x="9" y="221"/>
                  </a:cubicBezTo>
                  <a:lnTo>
                    <a:pt x="15" y="221"/>
                  </a:lnTo>
                  <a:cubicBezTo>
                    <a:pt x="18" y="190"/>
                    <a:pt x="21" y="158"/>
                    <a:pt x="23" y="123"/>
                  </a:cubicBezTo>
                  <a:cubicBezTo>
                    <a:pt x="29" y="85"/>
                    <a:pt x="23" y="62"/>
                    <a:pt x="67" y="59"/>
                  </a:cubicBezTo>
                  <a:cubicBezTo>
                    <a:pt x="137" y="53"/>
                    <a:pt x="207" y="41"/>
                    <a:pt x="271" y="21"/>
                  </a:cubicBezTo>
                  <a:cubicBezTo>
                    <a:pt x="285" y="18"/>
                    <a:pt x="279" y="1"/>
                    <a:pt x="268" y="1"/>
                  </a:cubicBezTo>
                  <a:cubicBezTo>
                    <a:pt x="260" y="0"/>
                    <a:pt x="253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44"/>
            <p:cNvSpPr/>
            <p:nvPr/>
          </p:nvSpPr>
          <p:spPr>
            <a:xfrm>
              <a:off x="3642674" y="-2750048"/>
              <a:ext cx="84314" cy="75632"/>
            </a:xfrm>
            <a:custGeom>
              <a:avLst/>
              <a:gdLst/>
              <a:ahLst/>
              <a:cxnLst/>
              <a:rect l="l" t="t" r="r" b="b"/>
              <a:pathLst>
                <a:path w="1884" h="1690" extrusionOk="0">
                  <a:moveTo>
                    <a:pt x="1323" y="0"/>
                  </a:moveTo>
                  <a:cubicBezTo>
                    <a:pt x="1315" y="0"/>
                    <a:pt x="1307" y="2"/>
                    <a:pt x="1299" y="7"/>
                  </a:cubicBezTo>
                  <a:cubicBezTo>
                    <a:pt x="1157" y="70"/>
                    <a:pt x="1058" y="207"/>
                    <a:pt x="956" y="323"/>
                  </a:cubicBezTo>
                  <a:cubicBezTo>
                    <a:pt x="846" y="448"/>
                    <a:pt x="738" y="579"/>
                    <a:pt x="631" y="710"/>
                  </a:cubicBezTo>
                  <a:cubicBezTo>
                    <a:pt x="416" y="977"/>
                    <a:pt x="218" y="1256"/>
                    <a:pt x="29" y="1544"/>
                  </a:cubicBezTo>
                  <a:cubicBezTo>
                    <a:pt x="0" y="1588"/>
                    <a:pt x="38" y="1646"/>
                    <a:pt x="84" y="1658"/>
                  </a:cubicBezTo>
                  <a:cubicBezTo>
                    <a:pt x="175" y="1680"/>
                    <a:pt x="268" y="1689"/>
                    <a:pt x="360" y="1689"/>
                  </a:cubicBezTo>
                  <a:cubicBezTo>
                    <a:pt x="557" y="1689"/>
                    <a:pt x="754" y="1646"/>
                    <a:pt x="942" y="1591"/>
                  </a:cubicBezTo>
                  <a:cubicBezTo>
                    <a:pt x="1244" y="1501"/>
                    <a:pt x="1538" y="1402"/>
                    <a:pt x="1855" y="1381"/>
                  </a:cubicBezTo>
                  <a:cubicBezTo>
                    <a:pt x="1881" y="1381"/>
                    <a:pt x="1884" y="1341"/>
                    <a:pt x="1857" y="1338"/>
                  </a:cubicBezTo>
                  <a:cubicBezTo>
                    <a:pt x="1781" y="1322"/>
                    <a:pt x="1706" y="1315"/>
                    <a:pt x="1630" y="1315"/>
                  </a:cubicBezTo>
                  <a:cubicBezTo>
                    <a:pt x="1209" y="1315"/>
                    <a:pt x="797" y="1530"/>
                    <a:pt x="373" y="1530"/>
                  </a:cubicBezTo>
                  <a:cubicBezTo>
                    <a:pt x="326" y="1530"/>
                    <a:pt x="280" y="1527"/>
                    <a:pt x="234" y="1522"/>
                  </a:cubicBezTo>
                  <a:lnTo>
                    <a:pt x="234" y="1522"/>
                  </a:lnTo>
                  <a:cubicBezTo>
                    <a:pt x="395" y="1277"/>
                    <a:pt x="564" y="1041"/>
                    <a:pt x="744" y="812"/>
                  </a:cubicBezTo>
                  <a:cubicBezTo>
                    <a:pt x="849" y="681"/>
                    <a:pt x="959" y="553"/>
                    <a:pt x="1070" y="425"/>
                  </a:cubicBezTo>
                  <a:cubicBezTo>
                    <a:pt x="1171" y="312"/>
                    <a:pt x="1299" y="204"/>
                    <a:pt x="1360" y="62"/>
                  </a:cubicBezTo>
                  <a:cubicBezTo>
                    <a:pt x="1374" y="27"/>
                    <a:pt x="1352" y="0"/>
                    <a:pt x="1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44"/>
            <p:cNvSpPr/>
            <p:nvPr/>
          </p:nvSpPr>
          <p:spPr>
            <a:xfrm>
              <a:off x="3664558" y="-2785672"/>
              <a:ext cx="95323" cy="136853"/>
            </a:xfrm>
            <a:custGeom>
              <a:avLst/>
              <a:gdLst/>
              <a:ahLst/>
              <a:cxnLst/>
              <a:rect l="l" t="t" r="r" b="b"/>
              <a:pathLst>
                <a:path w="2130" h="3058" extrusionOk="0">
                  <a:moveTo>
                    <a:pt x="1162" y="1631"/>
                  </a:moveTo>
                  <a:lnTo>
                    <a:pt x="1162" y="1631"/>
                  </a:lnTo>
                  <a:cubicBezTo>
                    <a:pt x="1176" y="1669"/>
                    <a:pt x="1191" y="1708"/>
                    <a:pt x="1205" y="1747"/>
                  </a:cubicBezTo>
                  <a:lnTo>
                    <a:pt x="1205" y="1747"/>
                  </a:lnTo>
                  <a:cubicBezTo>
                    <a:pt x="1201" y="1741"/>
                    <a:pt x="1198" y="1735"/>
                    <a:pt x="1194" y="1730"/>
                  </a:cubicBezTo>
                  <a:cubicBezTo>
                    <a:pt x="1182" y="1712"/>
                    <a:pt x="1168" y="1700"/>
                    <a:pt x="1153" y="1693"/>
                  </a:cubicBezTo>
                  <a:lnTo>
                    <a:pt x="1153" y="1693"/>
                  </a:lnTo>
                  <a:cubicBezTo>
                    <a:pt x="1156" y="1672"/>
                    <a:pt x="1159" y="1652"/>
                    <a:pt x="1162" y="1631"/>
                  </a:cubicBezTo>
                  <a:close/>
                  <a:moveTo>
                    <a:pt x="1618" y="263"/>
                  </a:moveTo>
                  <a:cubicBezTo>
                    <a:pt x="1685" y="649"/>
                    <a:pt x="1729" y="1039"/>
                    <a:pt x="1749" y="1430"/>
                  </a:cubicBezTo>
                  <a:lnTo>
                    <a:pt x="1749" y="1430"/>
                  </a:lnTo>
                  <a:cubicBezTo>
                    <a:pt x="1737" y="1501"/>
                    <a:pt x="1727" y="1573"/>
                    <a:pt x="1719" y="1646"/>
                  </a:cubicBezTo>
                  <a:lnTo>
                    <a:pt x="1719" y="1646"/>
                  </a:lnTo>
                  <a:cubicBezTo>
                    <a:pt x="1712" y="1645"/>
                    <a:pt x="1706" y="1644"/>
                    <a:pt x="1699" y="1644"/>
                  </a:cubicBezTo>
                  <a:cubicBezTo>
                    <a:pt x="1653" y="1644"/>
                    <a:pt x="1608" y="1670"/>
                    <a:pt x="1601" y="1727"/>
                  </a:cubicBezTo>
                  <a:cubicBezTo>
                    <a:pt x="1583" y="1888"/>
                    <a:pt x="1572" y="2050"/>
                    <a:pt x="1570" y="2212"/>
                  </a:cubicBezTo>
                  <a:lnTo>
                    <a:pt x="1570" y="2212"/>
                  </a:lnTo>
                  <a:cubicBezTo>
                    <a:pt x="1515" y="2075"/>
                    <a:pt x="1459" y="1939"/>
                    <a:pt x="1403" y="1803"/>
                  </a:cubicBezTo>
                  <a:lnTo>
                    <a:pt x="1403" y="1803"/>
                  </a:lnTo>
                  <a:cubicBezTo>
                    <a:pt x="1423" y="1787"/>
                    <a:pt x="1439" y="1766"/>
                    <a:pt x="1447" y="1741"/>
                  </a:cubicBezTo>
                  <a:cubicBezTo>
                    <a:pt x="1508" y="1550"/>
                    <a:pt x="1528" y="1352"/>
                    <a:pt x="1517" y="1151"/>
                  </a:cubicBezTo>
                  <a:cubicBezTo>
                    <a:pt x="1510" y="1045"/>
                    <a:pt x="1496" y="858"/>
                    <a:pt x="1432" y="730"/>
                  </a:cubicBezTo>
                  <a:lnTo>
                    <a:pt x="1432" y="730"/>
                  </a:lnTo>
                  <a:cubicBezTo>
                    <a:pt x="1455" y="563"/>
                    <a:pt x="1500" y="342"/>
                    <a:pt x="1618" y="263"/>
                  </a:cubicBezTo>
                  <a:close/>
                  <a:moveTo>
                    <a:pt x="1300" y="2254"/>
                  </a:moveTo>
                  <a:cubicBezTo>
                    <a:pt x="1328" y="2297"/>
                    <a:pt x="1357" y="2340"/>
                    <a:pt x="1385" y="2383"/>
                  </a:cubicBezTo>
                  <a:lnTo>
                    <a:pt x="1385" y="2383"/>
                  </a:lnTo>
                  <a:cubicBezTo>
                    <a:pt x="1384" y="2383"/>
                    <a:pt x="1382" y="2384"/>
                    <a:pt x="1381" y="2384"/>
                  </a:cubicBezTo>
                  <a:lnTo>
                    <a:pt x="1381" y="2384"/>
                  </a:lnTo>
                  <a:cubicBezTo>
                    <a:pt x="1357" y="2348"/>
                    <a:pt x="1333" y="2311"/>
                    <a:pt x="1310" y="2275"/>
                  </a:cubicBezTo>
                  <a:lnTo>
                    <a:pt x="1310" y="2275"/>
                  </a:lnTo>
                  <a:cubicBezTo>
                    <a:pt x="1306" y="2268"/>
                    <a:pt x="1303" y="2261"/>
                    <a:pt x="1300" y="2254"/>
                  </a:cubicBezTo>
                  <a:close/>
                  <a:moveTo>
                    <a:pt x="1709" y="0"/>
                  </a:moveTo>
                  <a:cubicBezTo>
                    <a:pt x="1707" y="0"/>
                    <a:pt x="1705" y="0"/>
                    <a:pt x="1703" y="0"/>
                  </a:cubicBezTo>
                  <a:cubicBezTo>
                    <a:pt x="1389" y="0"/>
                    <a:pt x="1276" y="323"/>
                    <a:pt x="1219" y="585"/>
                  </a:cubicBezTo>
                  <a:lnTo>
                    <a:pt x="1219" y="585"/>
                  </a:lnTo>
                  <a:cubicBezTo>
                    <a:pt x="1086" y="596"/>
                    <a:pt x="1033" y="788"/>
                    <a:pt x="1014" y="913"/>
                  </a:cubicBezTo>
                  <a:cubicBezTo>
                    <a:pt x="993" y="1063"/>
                    <a:pt x="972" y="1215"/>
                    <a:pt x="951" y="1366"/>
                  </a:cubicBezTo>
                  <a:lnTo>
                    <a:pt x="951" y="1366"/>
                  </a:lnTo>
                  <a:cubicBezTo>
                    <a:pt x="782" y="1045"/>
                    <a:pt x="614" y="725"/>
                    <a:pt x="447" y="404"/>
                  </a:cubicBezTo>
                  <a:cubicBezTo>
                    <a:pt x="429" y="371"/>
                    <a:pt x="403" y="353"/>
                    <a:pt x="375" y="347"/>
                  </a:cubicBezTo>
                  <a:lnTo>
                    <a:pt x="375" y="347"/>
                  </a:lnTo>
                  <a:cubicBezTo>
                    <a:pt x="370" y="336"/>
                    <a:pt x="365" y="325"/>
                    <a:pt x="361" y="313"/>
                  </a:cubicBezTo>
                  <a:lnTo>
                    <a:pt x="361" y="313"/>
                  </a:lnTo>
                  <a:cubicBezTo>
                    <a:pt x="464" y="330"/>
                    <a:pt x="561" y="390"/>
                    <a:pt x="647" y="463"/>
                  </a:cubicBezTo>
                  <a:lnTo>
                    <a:pt x="647" y="463"/>
                  </a:lnTo>
                  <a:cubicBezTo>
                    <a:pt x="706" y="548"/>
                    <a:pt x="761" y="636"/>
                    <a:pt x="810" y="724"/>
                  </a:cubicBezTo>
                  <a:cubicBezTo>
                    <a:pt x="828" y="756"/>
                    <a:pt x="857" y="769"/>
                    <a:pt x="887" y="769"/>
                  </a:cubicBezTo>
                  <a:cubicBezTo>
                    <a:pt x="918" y="769"/>
                    <a:pt x="949" y="755"/>
                    <a:pt x="971" y="732"/>
                  </a:cubicBezTo>
                  <a:lnTo>
                    <a:pt x="971" y="732"/>
                  </a:lnTo>
                  <a:cubicBezTo>
                    <a:pt x="1050" y="715"/>
                    <a:pt x="1111" y="599"/>
                    <a:pt x="1038" y="516"/>
                  </a:cubicBezTo>
                  <a:lnTo>
                    <a:pt x="1038" y="516"/>
                  </a:lnTo>
                  <a:lnTo>
                    <a:pt x="1040" y="515"/>
                  </a:lnTo>
                  <a:cubicBezTo>
                    <a:pt x="1021" y="494"/>
                    <a:pt x="1002" y="473"/>
                    <a:pt x="983" y="452"/>
                  </a:cubicBezTo>
                  <a:lnTo>
                    <a:pt x="983" y="452"/>
                  </a:lnTo>
                  <a:cubicBezTo>
                    <a:pt x="875" y="328"/>
                    <a:pt x="766" y="206"/>
                    <a:pt x="656" y="85"/>
                  </a:cubicBezTo>
                  <a:lnTo>
                    <a:pt x="656" y="85"/>
                  </a:lnTo>
                  <a:cubicBezTo>
                    <a:pt x="656" y="85"/>
                    <a:pt x="656" y="85"/>
                    <a:pt x="656" y="85"/>
                  </a:cubicBezTo>
                  <a:cubicBezTo>
                    <a:pt x="632" y="57"/>
                    <a:pt x="605" y="46"/>
                    <a:pt x="579" y="46"/>
                  </a:cubicBezTo>
                  <a:cubicBezTo>
                    <a:pt x="543" y="46"/>
                    <a:pt x="509" y="68"/>
                    <a:pt x="486" y="99"/>
                  </a:cubicBezTo>
                  <a:lnTo>
                    <a:pt x="486" y="99"/>
                  </a:lnTo>
                  <a:cubicBezTo>
                    <a:pt x="424" y="79"/>
                    <a:pt x="359" y="68"/>
                    <a:pt x="291" y="68"/>
                  </a:cubicBezTo>
                  <a:cubicBezTo>
                    <a:pt x="244" y="68"/>
                    <a:pt x="197" y="73"/>
                    <a:pt x="148" y="85"/>
                  </a:cubicBezTo>
                  <a:cubicBezTo>
                    <a:pt x="87" y="99"/>
                    <a:pt x="46" y="181"/>
                    <a:pt x="69" y="239"/>
                  </a:cubicBezTo>
                  <a:cubicBezTo>
                    <a:pt x="75" y="254"/>
                    <a:pt x="81" y="269"/>
                    <a:pt x="88" y="284"/>
                  </a:cubicBezTo>
                  <a:lnTo>
                    <a:pt x="88" y="284"/>
                  </a:lnTo>
                  <a:cubicBezTo>
                    <a:pt x="35" y="316"/>
                    <a:pt x="0" y="386"/>
                    <a:pt x="34" y="457"/>
                  </a:cubicBezTo>
                  <a:cubicBezTo>
                    <a:pt x="35" y="457"/>
                    <a:pt x="35" y="458"/>
                    <a:pt x="35" y="459"/>
                  </a:cubicBezTo>
                  <a:lnTo>
                    <a:pt x="35" y="459"/>
                  </a:lnTo>
                  <a:cubicBezTo>
                    <a:pt x="35" y="459"/>
                    <a:pt x="35" y="459"/>
                    <a:pt x="34" y="460"/>
                  </a:cubicBezTo>
                  <a:cubicBezTo>
                    <a:pt x="40" y="471"/>
                    <a:pt x="46" y="483"/>
                    <a:pt x="52" y="495"/>
                  </a:cubicBezTo>
                  <a:lnTo>
                    <a:pt x="52" y="495"/>
                  </a:lnTo>
                  <a:cubicBezTo>
                    <a:pt x="117" y="629"/>
                    <a:pt x="185" y="762"/>
                    <a:pt x="256" y="893"/>
                  </a:cubicBezTo>
                  <a:lnTo>
                    <a:pt x="256" y="893"/>
                  </a:lnTo>
                  <a:cubicBezTo>
                    <a:pt x="317" y="1014"/>
                    <a:pt x="379" y="1135"/>
                    <a:pt x="441" y="1256"/>
                  </a:cubicBezTo>
                  <a:cubicBezTo>
                    <a:pt x="454" y="1280"/>
                    <a:pt x="470" y="1296"/>
                    <a:pt x="489" y="1305"/>
                  </a:cubicBezTo>
                  <a:lnTo>
                    <a:pt x="489" y="1305"/>
                  </a:lnTo>
                  <a:cubicBezTo>
                    <a:pt x="509" y="1338"/>
                    <a:pt x="529" y="1371"/>
                    <a:pt x="549" y="1404"/>
                  </a:cubicBezTo>
                  <a:cubicBezTo>
                    <a:pt x="572" y="1442"/>
                    <a:pt x="609" y="1458"/>
                    <a:pt x="647" y="1458"/>
                  </a:cubicBezTo>
                  <a:cubicBezTo>
                    <a:pt x="670" y="1458"/>
                    <a:pt x="693" y="1452"/>
                    <a:pt x="713" y="1442"/>
                  </a:cubicBezTo>
                  <a:lnTo>
                    <a:pt x="713" y="1442"/>
                  </a:lnTo>
                  <a:cubicBezTo>
                    <a:pt x="780" y="1571"/>
                    <a:pt x="848" y="1700"/>
                    <a:pt x="915" y="1829"/>
                  </a:cubicBezTo>
                  <a:cubicBezTo>
                    <a:pt x="935" y="1867"/>
                    <a:pt x="973" y="1885"/>
                    <a:pt x="1012" y="1885"/>
                  </a:cubicBezTo>
                  <a:lnTo>
                    <a:pt x="1012" y="1885"/>
                  </a:lnTo>
                  <a:cubicBezTo>
                    <a:pt x="1012" y="1887"/>
                    <a:pt x="1012" y="1889"/>
                    <a:pt x="1012" y="1890"/>
                  </a:cubicBezTo>
                  <a:lnTo>
                    <a:pt x="1012" y="1890"/>
                  </a:lnTo>
                  <a:cubicBezTo>
                    <a:pt x="943" y="1892"/>
                    <a:pt x="877" y="1972"/>
                    <a:pt x="918" y="2055"/>
                  </a:cubicBezTo>
                  <a:cubicBezTo>
                    <a:pt x="1043" y="2317"/>
                    <a:pt x="1208" y="2556"/>
                    <a:pt x="1400" y="2773"/>
                  </a:cubicBezTo>
                  <a:lnTo>
                    <a:pt x="1400" y="2773"/>
                  </a:lnTo>
                  <a:cubicBezTo>
                    <a:pt x="1449" y="2867"/>
                    <a:pt x="1512" y="2952"/>
                    <a:pt x="1589" y="3029"/>
                  </a:cubicBezTo>
                  <a:cubicBezTo>
                    <a:pt x="1608" y="3049"/>
                    <a:pt x="1634" y="3058"/>
                    <a:pt x="1660" y="3058"/>
                  </a:cubicBezTo>
                  <a:cubicBezTo>
                    <a:pt x="1710" y="3058"/>
                    <a:pt x="1761" y="3024"/>
                    <a:pt x="1767" y="2971"/>
                  </a:cubicBezTo>
                  <a:cubicBezTo>
                    <a:pt x="1769" y="2951"/>
                    <a:pt x="1772" y="2931"/>
                    <a:pt x="1774" y="2911"/>
                  </a:cubicBezTo>
                  <a:lnTo>
                    <a:pt x="1774" y="2911"/>
                  </a:lnTo>
                  <a:cubicBezTo>
                    <a:pt x="1796" y="2897"/>
                    <a:pt x="1814" y="2874"/>
                    <a:pt x="1819" y="2840"/>
                  </a:cubicBezTo>
                  <a:cubicBezTo>
                    <a:pt x="1833" y="2750"/>
                    <a:pt x="1847" y="2661"/>
                    <a:pt x="1861" y="2571"/>
                  </a:cubicBezTo>
                  <a:lnTo>
                    <a:pt x="1861" y="2571"/>
                  </a:lnTo>
                  <a:cubicBezTo>
                    <a:pt x="1862" y="2571"/>
                    <a:pt x="1864" y="2571"/>
                    <a:pt x="1866" y="2571"/>
                  </a:cubicBezTo>
                  <a:cubicBezTo>
                    <a:pt x="1920" y="2571"/>
                    <a:pt x="1974" y="2533"/>
                    <a:pt x="1979" y="2456"/>
                  </a:cubicBezTo>
                  <a:cubicBezTo>
                    <a:pt x="1991" y="2218"/>
                    <a:pt x="1995" y="1979"/>
                    <a:pt x="1990" y="1741"/>
                  </a:cubicBezTo>
                  <a:lnTo>
                    <a:pt x="1990" y="1741"/>
                  </a:lnTo>
                  <a:cubicBezTo>
                    <a:pt x="2032" y="1474"/>
                    <a:pt x="2074" y="1206"/>
                    <a:pt x="2118" y="939"/>
                  </a:cubicBezTo>
                  <a:cubicBezTo>
                    <a:pt x="2130" y="863"/>
                    <a:pt x="2061" y="804"/>
                    <a:pt x="1997" y="804"/>
                  </a:cubicBezTo>
                  <a:cubicBezTo>
                    <a:pt x="1972" y="804"/>
                    <a:pt x="1949" y="813"/>
                    <a:pt x="1930" y="832"/>
                  </a:cubicBezTo>
                  <a:lnTo>
                    <a:pt x="1930" y="832"/>
                  </a:lnTo>
                  <a:cubicBezTo>
                    <a:pt x="1902" y="580"/>
                    <a:pt x="1865" y="329"/>
                    <a:pt x="1819" y="79"/>
                  </a:cubicBezTo>
                  <a:cubicBezTo>
                    <a:pt x="1808" y="31"/>
                    <a:pt x="1754" y="0"/>
                    <a:pt x="1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44"/>
            <p:cNvSpPr/>
            <p:nvPr/>
          </p:nvSpPr>
          <p:spPr>
            <a:xfrm>
              <a:off x="3655518" y="-2707935"/>
              <a:ext cx="53972" cy="27031"/>
            </a:xfrm>
            <a:custGeom>
              <a:avLst/>
              <a:gdLst/>
              <a:ahLst/>
              <a:cxnLst/>
              <a:rect l="l" t="t" r="r" b="b"/>
              <a:pathLst>
                <a:path w="1206" h="604" extrusionOk="0">
                  <a:moveTo>
                    <a:pt x="751" y="1"/>
                  </a:moveTo>
                  <a:cubicBezTo>
                    <a:pt x="710" y="1"/>
                    <a:pt x="692" y="61"/>
                    <a:pt x="733" y="80"/>
                  </a:cubicBezTo>
                  <a:lnTo>
                    <a:pt x="730" y="80"/>
                  </a:lnTo>
                  <a:cubicBezTo>
                    <a:pt x="727" y="103"/>
                    <a:pt x="722" y="124"/>
                    <a:pt x="719" y="147"/>
                  </a:cubicBezTo>
                  <a:cubicBezTo>
                    <a:pt x="687" y="164"/>
                    <a:pt x="652" y="173"/>
                    <a:pt x="617" y="173"/>
                  </a:cubicBezTo>
                  <a:cubicBezTo>
                    <a:pt x="568" y="182"/>
                    <a:pt x="521" y="190"/>
                    <a:pt x="472" y="196"/>
                  </a:cubicBezTo>
                  <a:cubicBezTo>
                    <a:pt x="361" y="211"/>
                    <a:pt x="251" y="231"/>
                    <a:pt x="140" y="243"/>
                  </a:cubicBezTo>
                  <a:cubicBezTo>
                    <a:pt x="30" y="254"/>
                    <a:pt x="1" y="435"/>
                    <a:pt x="123" y="446"/>
                  </a:cubicBezTo>
                  <a:cubicBezTo>
                    <a:pt x="155" y="449"/>
                    <a:pt x="187" y="452"/>
                    <a:pt x="220" y="453"/>
                  </a:cubicBezTo>
                  <a:lnTo>
                    <a:pt x="220" y="453"/>
                  </a:lnTo>
                  <a:cubicBezTo>
                    <a:pt x="207" y="514"/>
                    <a:pt x="235" y="585"/>
                    <a:pt x="309" y="594"/>
                  </a:cubicBezTo>
                  <a:cubicBezTo>
                    <a:pt x="360" y="600"/>
                    <a:pt x="411" y="603"/>
                    <a:pt x="461" y="603"/>
                  </a:cubicBezTo>
                  <a:cubicBezTo>
                    <a:pt x="564" y="603"/>
                    <a:pt x="665" y="591"/>
                    <a:pt x="768" y="565"/>
                  </a:cubicBezTo>
                  <a:cubicBezTo>
                    <a:pt x="854" y="545"/>
                    <a:pt x="955" y="511"/>
                    <a:pt x="1039" y="458"/>
                  </a:cubicBezTo>
                  <a:lnTo>
                    <a:pt x="1039" y="458"/>
                  </a:lnTo>
                  <a:cubicBezTo>
                    <a:pt x="1074" y="444"/>
                    <a:pt x="1109" y="428"/>
                    <a:pt x="1143" y="411"/>
                  </a:cubicBezTo>
                  <a:cubicBezTo>
                    <a:pt x="1198" y="384"/>
                    <a:pt x="1206" y="323"/>
                    <a:pt x="1184" y="275"/>
                  </a:cubicBezTo>
                  <a:lnTo>
                    <a:pt x="1184" y="275"/>
                  </a:lnTo>
                  <a:cubicBezTo>
                    <a:pt x="1183" y="229"/>
                    <a:pt x="1148" y="181"/>
                    <a:pt x="1100" y="181"/>
                  </a:cubicBezTo>
                  <a:cubicBezTo>
                    <a:pt x="1096" y="181"/>
                    <a:pt x="1092" y="181"/>
                    <a:pt x="1088" y="182"/>
                  </a:cubicBezTo>
                  <a:cubicBezTo>
                    <a:pt x="1045" y="189"/>
                    <a:pt x="1005" y="205"/>
                    <a:pt x="966" y="223"/>
                  </a:cubicBezTo>
                  <a:lnTo>
                    <a:pt x="966" y="223"/>
                  </a:lnTo>
                  <a:cubicBezTo>
                    <a:pt x="932" y="226"/>
                    <a:pt x="898" y="228"/>
                    <a:pt x="863" y="231"/>
                  </a:cubicBezTo>
                  <a:lnTo>
                    <a:pt x="863" y="231"/>
                  </a:lnTo>
                  <a:cubicBezTo>
                    <a:pt x="910" y="143"/>
                    <a:pt x="866" y="25"/>
                    <a:pt x="759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44"/>
            <p:cNvSpPr/>
            <p:nvPr/>
          </p:nvSpPr>
          <p:spPr>
            <a:xfrm>
              <a:off x="3717680" y="-2825010"/>
              <a:ext cx="59968" cy="58313"/>
            </a:xfrm>
            <a:custGeom>
              <a:avLst/>
              <a:gdLst/>
              <a:ahLst/>
              <a:cxnLst/>
              <a:rect l="l" t="t" r="r" b="b"/>
              <a:pathLst>
                <a:path w="1340" h="1303" extrusionOk="0">
                  <a:moveTo>
                    <a:pt x="1279" y="1"/>
                  </a:moveTo>
                  <a:cubicBezTo>
                    <a:pt x="1277" y="1"/>
                    <a:pt x="1274" y="1"/>
                    <a:pt x="1271" y="1"/>
                  </a:cubicBezTo>
                  <a:cubicBezTo>
                    <a:pt x="1146" y="31"/>
                    <a:pt x="1036" y="153"/>
                    <a:pt x="937" y="231"/>
                  </a:cubicBezTo>
                  <a:cubicBezTo>
                    <a:pt x="821" y="330"/>
                    <a:pt x="708" y="435"/>
                    <a:pt x="597" y="542"/>
                  </a:cubicBezTo>
                  <a:cubicBezTo>
                    <a:pt x="376" y="754"/>
                    <a:pt x="141" y="998"/>
                    <a:pt x="7" y="1278"/>
                  </a:cubicBezTo>
                  <a:cubicBezTo>
                    <a:pt x="1" y="1292"/>
                    <a:pt x="11" y="1302"/>
                    <a:pt x="23" y="1302"/>
                  </a:cubicBezTo>
                  <a:cubicBezTo>
                    <a:pt x="27" y="1302"/>
                    <a:pt x="32" y="1301"/>
                    <a:pt x="36" y="1298"/>
                  </a:cubicBezTo>
                  <a:cubicBezTo>
                    <a:pt x="260" y="1103"/>
                    <a:pt x="440" y="865"/>
                    <a:pt x="652" y="658"/>
                  </a:cubicBezTo>
                  <a:cubicBezTo>
                    <a:pt x="769" y="548"/>
                    <a:pt x="885" y="443"/>
                    <a:pt x="1007" y="339"/>
                  </a:cubicBezTo>
                  <a:cubicBezTo>
                    <a:pt x="1112" y="254"/>
                    <a:pt x="1254" y="182"/>
                    <a:pt x="1321" y="63"/>
                  </a:cubicBezTo>
                  <a:cubicBezTo>
                    <a:pt x="1340" y="30"/>
                    <a:pt x="1309" y="1"/>
                    <a:pt x="1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44"/>
            <p:cNvSpPr/>
            <p:nvPr/>
          </p:nvSpPr>
          <p:spPr>
            <a:xfrm>
              <a:off x="3721037" y="-2831186"/>
              <a:ext cx="64757" cy="55672"/>
            </a:xfrm>
            <a:custGeom>
              <a:avLst/>
              <a:gdLst/>
              <a:ahLst/>
              <a:cxnLst/>
              <a:rect l="l" t="t" r="r" b="b"/>
              <a:pathLst>
                <a:path w="1447" h="1244" extrusionOk="0">
                  <a:moveTo>
                    <a:pt x="1332" y="1"/>
                  </a:moveTo>
                  <a:cubicBezTo>
                    <a:pt x="1132" y="1"/>
                    <a:pt x="907" y="276"/>
                    <a:pt x="795" y="381"/>
                  </a:cubicBezTo>
                  <a:cubicBezTo>
                    <a:pt x="659" y="509"/>
                    <a:pt x="528" y="639"/>
                    <a:pt x="391" y="767"/>
                  </a:cubicBezTo>
                  <a:cubicBezTo>
                    <a:pt x="263" y="892"/>
                    <a:pt x="86" y="1020"/>
                    <a:pt x="10" y="1189"/>
                  </a:cubicBezTo>
                  <a:cubicBezTo>
                    <a:pt x="0" y="1212"/>
                    <a:pt x="19" y="1243"/>
                    <a:pt x="45" y="1243"/>
                  </a:cubicBezTo>
                  <a:cubicBezTo>
                    <a:pt x="49" y="1243"/>
                    <a:pt x="53" y="1243"/>
                    <a:pt x="57" y="1241"/>
                  </a:cubicBezTo>
                  <a:cubicBezTo>
                    <a:pt x="191" y="1186"/>
                    <a:pt x="290" y="1070"/>
                    <a:pt x="388" y="971"/>
                  </a:cubicBezTo>
                  <a:cubicBezTo>
                    <a:pt x="510" y="852"/>
                    <a:pt x="630" y="732"/>
                    <a:pt x="752" y="616"/>
                  </a:cubicBezTo>
                  <a:cubicBezTo>
                    <a:pt x="868" y="500"/>
                    <a:pt x="984" y="384"/>
                    <a:pt x="1100" y="267"/>
                  </a:cubicBezTo>
                  <a:cubicBezTo>
                    <a:pt x="1202" y="166"/>
                    <a:pt x="1298" y="125"/>
                    <a:pt x="1426" y="67"/>
                  </a:cubicBezTo>
                  <a:cubicBezTo>
                    <a:pt x="1443" y="61"/>
                    <a:pt x="1446" y="38"/>
                    <a:pt x="1429" y="26"/>
                  </a:cubicBezTo>
                  <a:cubicBezTo>
                    <a:pt x="1398" y="9"/>
                    <a:pt x="1365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44"/>
            <p:cNvSpPr/>
            <p:nvPr/>
          </p:nvSpPr>
          <p:spPr>
            <a:xfrm>
              <a:off x="3651893" y="-2792072"/>
              <a:ext cx="26180" cy="20586"/>
            </a:xfrm>
            <a:custGeom>
              <a:avLst/>
              <a:gdLst/>
              <a:ahLst/>
              <a:cxnLst/>
              <a:rect l="l" t="t" r="r" b="b"/>
              <a:pathLst>
                <a:path w="585" h="460" extrusionOk="0">
                  <a:moveTo>
                    <a:pt x="215" y="0"/>
                  </a:moveTo>
                  <a:cubicBezTo>
                    <a:pt x="155" y="0"/>
                    <a:pt x="95" y="12"/>
                    <a:pt x="38" y="33"/>
                  </a:cubicBezTo>
                  <a:cubicBezTo>
                    <a:pt x="18" y="42"/>
                    <a:pt x="0" y="65"/>
                    <a:pt x="12" y="88"/>
                  </a:cubicBezTo>
                  <a:cubicBezTo>
                    <a:pt x="41" y="158"/>
                    <a:pt x="73" y="228"/>
                    <a:pt x="102" y="300"/>
                  </a:cubicBezTo>
                  <a:cubicBezTo>
                    <a:pt x="125" y="355"/>
                    <a:pt x="143" y="411"/>
                    <a:pt x="192" y="448"/>
                  </a:cubicBezTo>
                  <a:cubicBezTo>
                    <a:pt x="201" y="456"/>
                    <a:pt x="211" y="459"/>
                    <a:pt x="221" y="459"/>
                  </a:cubicBezTo>
                  <a:cubicBezTo>
                    <a:pt x="227" y="459"/>
                    <a:pt x="233" y="458"/>
                    <a:pt x="239" y="454"/>
                  </a:cubicBezTo>
                  <a:cubicBezTo>
                    <a:pt x="274" y="434"/>
                    <a:pt x="285" y="422"/>
                    <a:pt x="277" y="385"/>
                  </a:cubicBezTo>
                  <a:cubicBezTo>
                    <a:pt x="273" y="367"/>
                    <a:pt x="261" y="360"/>
                    <a:pt x="248" y="360"/>
                  </a:cubicBezTo>
                  <a:cubicBezTo>
                    <a:pt x="242" y="360"/>
                    <a:pt x="236" y="361"/>
                    <a:pt x="230" y="364"/>
                  </a:cubicBezTo>
                  <a:lnTo>
                    <a:pt x="239" y="382"/>
                  </a:lnTo>
                  <a:cubicBezTo>
                    <a:pt x="248" y="394"/>
                    <a:pt x="252" y="400"/>
                    <a:pt x="252" y="400"/>
                  </a:cubicBezTo>
                  <a:cubicBezTo>
                    <a:pt x="251" y="400"/>
                    <a:pt x="249" y="398"/>
                    <a:pt x="245" y="393"/>
                  </a:cubicBezTo>
                  <a:cubicBezTo>
                    <a:pt x="207" y="361"/>
                    <a:pt x="198" y="318"/>
                    <a:pt x="181" y="274"/>
                  </a:cubicBezTo>
                  <a:cubicBezTo>
                    <a:pt x="157" y="217"/>
                    <a:pt x="133" y="158"/>
                    <a:pt x="110" y="101"/>
                  </a:cubicBezTo>
                  <a:lnTo>
                    <a:pt x="110" y="101"/>
                  </a:lnTo>
                  <a:cubicBezTo>
                    <a:pt x="140" y="94"/>
                    <a:pt x="170" y="90"/>
                    <a:pt x="201" y="90"/>
                  </a:cubicBezTo>
                  <a:cubicBezTo>
                    <a:pt x="247" y="90"/>
                    <a:pt x="293" y="98"/>
                    <a:pt x="338" y="114"/>
                  </a:cubicBezTo>
                  <a:cubicBezTo>
                    <a:pt x="422" y="143"/>
                    <a:pt x="468" y="219"/>
                    <a:pt x="547" y="257"/>
                  </a:cubicBezTo>
                  <a:cubicBezTo>
                    <a:pt x="550" y="258"/>
                    <a:pt x="554" y="259"/>
                    <a:pt x="558" y="259"/>
                  </a:cubicBezTo>
                  <a:cubicBezTo>
                    <a:pt x="572" y="259"/>
                    <a:pt x="585" y="247"/>
                    <a:pt x="585" y="230"/>
                  </a:cubicBezTo>
                  <a:cubicBezTo>
                    <a:pt x="576" y="132"/>
                    <a:pt x="463" y="65"/>
                    <a:pt x="378" y="33"/>
                  </a:cubicBezTo>
                  <a:cubicBezTo>
                    <a:pt x="326" y="10"/>
                    <a:pt x="27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44"/>
            <p:cNvSpPr/>
            <p:nvPr/>
          </p:nvSpPr>
          <p:spPr>
            <a:xfrm>
              <a:off x="3651177" y="-2797218"/>
              <a:ext cx="32848" cy="24838"/>
            </a:xfrm>
            <a:custGeom>
              <a:avLst/>
              <a:gdLst/>
              <a:ahLst/>
              <a:cxnLst/>
              <a:rect l="l" t="t" r="r" b="b"/>
              <a:pathLst>
                <a:path w="734" h="555" extrusionOk="0">
                  <a:moveTo>
                    <a:pt x="60" y="1"/>
                  </a:moveTo>
                  <a:cubicBezTo>
                    <a:pt x="23" y="1"/>
                    <a:pt x="1" y="49"/>
                    <a:pt x="19" y="81"/>
                  </a:cubicBezTo>
                  <a:cubicBezTo>
                    <a:pt x="121" y="247"/>
                    <a:pt x="246" y="389"/>
                    <a:pt x="354" y="549"/>
                  </a:cubicBezTo>
                  <a:cubicBezTo>
                    <a:pt x="357" y="553"/>
                    <a:pt x="360" y="554"/>
                    <a:pt x="363" y="554"/>
                  </a:cubicBezTo>
                  <a:cubicBezTo>
                    <a:pt x="370" y="554"/>
                    <a:pt x="375" y="548"/>
                    <a:pt x="371" y="540"/>
                  </a:cubicBezTo>
                  <a:cubicBezTo>
                    <a:pt x="300" y="408"/>
                    <a:pt x="240" y="273"/>
                    <a:pt x="170" y="143"/>
                  </a:cubicBezTo>
                  <a:lnTo>
                    <a:pt x="170" y="143"/>
                  </a:lnTo>
                  <a:cubicBezTo>
                    <a:pt x="245" y="170"/>
                    <a:pt x="319" y="201"/>
                    <a:pt x="391" y="235"/>
                  </a:cubicBezTo>
                  <a:cubicBezTo>
                    <a:pt x="493" y="282"/>
                    <a:pt x="589" y="348"/>
                    <a:pt x="699" y="372"/>
                  </a:cubicBezTo>
                  <a:cubicBezTo>
                    <a:pt x="701" y="372"/>
                    <a:pt x="702" y="372"/>
                    <a:pt x="703" y="372"/>
                  </a:cubicBezTo>
                  <a:cubicBezTo>
                    <a:pt x="719" y="372"/>
                    <a:pt x="734" y="353"/>
                    <a:pt x="723" y="340"/>
                  </a:cubicBezTo>
                  <a:cubicBezTo>
                    <a:pt x="583" y="154"/>
                    <a:pt x="287" y="66"/>
                    <a:pt x="72" y="3"/>
                  </a:cubicBezTo>
                  <a:cubicBezTo>
                    <a:pt x="68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44"/>
            <p:cNvSpPr/>
            <p:nvPr/>
          </p:nvSpPr>
          <p:spPr>
            <a:xfrm>
              <a:off x="3659680" y="-2793996"/>
              <a:ext cx="30834" cy="14276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89" y="1"/>
                  </a:moveTo>
                  <a:cubicBezTo>
                    <a:pt x="68" y="1"/>
                    <a:pt x="49" y="1"/>
                    <a:pt x="30" y="3"/>
                  </a:cubicBezTo>
                  <a:cubicBezTo>
                    <a:pt x="7" y="6"/>
                    <a:pt x="1" y="44"/>
                    <a:pt x="27" y="50"/>
                  </a:cubicBezTo>
                  <a:cubicBezTo>
                    <a:pt x="152" y="67"/>
                    <a:pt x="268" y="93"/>
                    <a:pt x="382" y="143"/>
                  </a:cubicBezTo>
                  <a:cubicBezTo>
                    <a:pt x="483" y="189"/>
                    <a:pt x="565" y="271"/>
                    <a:pt x="666" y="317"/>
                  </a:cubicBezTo>
                  <a:cubicBezTo>
                    <a:pt x="668" y="318"/>
                    <a:pt x="670" y="318"/>
                    <a:pt x="672" y="318"/>
                  </a:cubicBezTo>
                  <a:cubicBezTo>
                    <a:pt x="681" y="318"/>
                    <a:pt x="689" y="307"/>
                    <a:pt x="684" y="297"/>
                  </a:cubicBezTo>
                  <a:cubicBezTo>
                    <a:pt x="591" y="100"/>
                    <a:pt x="306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44"/>
            <p:cNvSpPr/>
            <p:nvPr/>
          </p:nvSpPr>
          <p:spPr>
            <a:xfrm>
              <a:off x="3660396" y="-2796278"/>
              <a:ext cx="22063" cy="11322"/>
            </a:xfrm>
            <a:custGeom>
              <a:avLst/>
              <a:gdLst/>
              <a:ahLst/>
              <a:cxnLst/>
              <a:rect l="l" t="t" r="r" b="b"/>
              <a:pathLst>
                <a:path w="493" h="253" extrusionOk="0">
                  <a:moveTo>
                    <a:pt x="47" y="1"/>
                  </a:moveTo>
                  <a:cubicBezTo>
                    <a:pt x="24" y="1"/>
                    <a:pt x="1" y="26"/>
                    <a:pt x="11" y="57"/>
                  </a:cubicBezTo>
                  <a:cubicBezTo>
                    <a:pt x="31" y="121"/>
                    <a:pt x="127" y="141"/>
                    <a:pt x="180" y="162"/>
                  </a:cubicBezTo>
                  <a:cubicBezTo>
                    <a:pt x="270" y="200"/>
                    <a:pt x="363" y="237"/>
                    <a:pt x="462" y="252"/>
                  </a:cubicBezTo>
                  <a:cubicBezTo>
                    <a:pt x="463" y="252"/>
                    <a:pt x="464" y="252"/>
                    <a:pt x="465" y="252"/>
                  </a:cubicBezTo>
                  <a:cubicBezTo>
                    <a:pt x="486" y="252"/>
                    <a:pt x="493" y="225"/>
                    <a:pt x="476" y="214"/>
                  </a:cubicBezTo>
                  <a:cubicBezTo>
                    <a:pt x="448" y="193"/>
                    <a:pt x="156" y="54"/>
                    <a:pt x="85" y="33"/>
                  </a:cubicBezTo>
                  <a:lnTo>
                    <a:pt x="85" y="33"/>
                  </a:lnTo>
                  <a:cubicBezTo>
                    <a:pt x="77" y="10"/>
                    <a:pt x="62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8" name="Google Shape;7608;p44"/>
          <p:cNvGrpSpPr/>
          <p:nvPr/>
        </p:nvGrpSpPr>
        <p:grpSpPr>
          <a:xfrm rot="10800000" flipH="1">
            <a:off x="3433900" y="2281669"/>
            <a:ext cx="296127" cy="259210"/>
            <a:chOff x="551375" y="-478762"/>
            <a:chExt cx="296127" cy="259210"/>
          </a:xfrm>
        </p:grpSpPr>
        <p:sp>
          <p:nvSpPr>
            <p:cNvPr id="7609" name="Google Shape;7609;p44"/>
            <p:cNvSpPr/>
            <p:nvPr/>
          </p:nvSpPr>
          <p:spPr>
            <a:xfrm>
              <a:off x="551375" y="-455893"/>
              <a:ext cx="296127" cy="233205"/>
            </a:xfrm>
            <a:custGeom>
              <a:avLst/>
              <a:gdLst/>
              <a:ahLst/>
              <a:cxnLst/>
              <a:rect l="l" t="t" r="r" b="b"/>
              <a:pathLst>
                <a:path w="6617" h="5211" extrusionOk="0">
                  <a:moveTo>
                    <a:pt x="3002" y="257"/>
                  </a:moveTo>
                  <a:cubicBezTo>
                    <a:pt x="3293" y="768"/>
                    <a:pt x="3558" y="1294"/>
                    <a:pt x="3797" y="1835"/>
                  </a:cubicBezTo>
                  <a:lnTo>
                    <a:pt x="3797" y="1835"/>
                  </a:lnTo>
                  <a:cubicBezTo>
                    <a:pt x="3605" y="1833"/>
                    <a:pt x="3413" y="1831"/>
                    <a:pt x="3221" y="1829"/>
                  </a:cubicBezTo>
                  <a:cubicBezTo>
                    <a:pt x="2996" y="1827"/>
                    <a:pt x="2771" y="1823"/>
                    <a:pt x="2546" y="1820"/>
                  </a:cubicBezTo>
                  <a:lnTo>
                    <a:pt x="2546" y="1820"/>
                  </a:lnTo>
                  <a:cubicBezTo>
                    <a:pt x="2697" y="1298"/>
                    <a:pt x="2848" y="777"/>
                    <a:pt x="3002" y="257"/>
                  </a:cubicBezTo>
                  <a:close/>
                  <a:moveTo>
                    <a:pt x="4023" y="1982"/>
                  </a:moveTo>
                  <a:cubicBezTo>
                    <a:pt x="4365" y="1985"/>
                    <a:pt x="4709" y="1988"/>
                    <a:pt x="5052" y="1992"/>
                  </a:cubicBezTo>
                  <a:cubicBezTo>
                    <a:pt x="5334" y="1992"/>
                    <a:pt x="5613" y="1995"/>
                    <a:pt x="5895" y="1997"/>
                  </a:cubicBezTo>
                  <a:cubicBezTo>
                    <a:pt x="5969" y="1997"/>
                    <a:pt x="6062" y="2012"/>
                    <a:pt x="6147" y="2012"/>
                  </a:cubicBezTo>
                  <a:cubicBezTo>
                    <a:pt x="6153" y="2012"/>
                    <a:pt x="6158" y="2012"/>
                    <a:pt x="6164" y="2011"/>
                  </a:cubicBezTo>
                  <a:lnTo>
                    <a:pt x="6164" y="2011"/>
                  </a:lnTo>
                  <a:cubicBezTo>
                    <a:pt x="5912" y="2216"/>
                    <a:pt x="5630" y="2379"/>
                    <a:pt x="5343" y="2532"/>
                  </a:cubicBezTo>
                  <a:cubicBezTo>
                    <a:pt x="5038" y="2695"/>
                    <a:pt x="4733" y="2856"/>
                    <a:pt x="4431" y="3025"/>
                  </a:cubicBezTo>
                  <a:lnTo>
                    <a:pt x="4431" y="3025"/>
                  </a:lnTo>
                  <a:cubicBezTo>
                    <a:pt x="4306" y="2672"/>
                    <a:pt x="4170" y="2324"/>
                    <a:pt x="4023" y="1982"/>
                  </a:cubicBezTo>
                  <a:close/>
                  <a:moveTo>
                    <a:pt x="1949" y="1958"/>
                  </a:moveTo>
                  <a:cubicBezTo>
                    <a:pt x="2079" y="1958"/>
                    <a:pt x="2209" y="1959"/>
                    <a:pt x="2339" y="1961"/>
                  </a:cubicBezTo>
                  <a:lnTo>
                    <a:pt x="2339" y="1961"/>
                  </a:lnTo>
                  <a:cubicBezTo>
                    <a:pt x="2223" y="2344"/>
                    <a:pt x="2108" y="2727"/>
                    <a:pt x="1996" y="3112"/>
                  </a:cubicBezTo>
                  <a:lnTo>
                    <a:pt x="1996" y="3112"/>
                  </a:lnTo>
                  <a:cubicBezTo>
                    <a:pt x="1427" y="2760"/>
                    <a:pt x="858" y="2408"/>
                    <a:pt x="290" y="2055"/>
                  </a:cubicBezTo>
                  <a:lnTo>
                    <a:pt x="290" y="2055"/>
                  </a:lnTo>
                  <a:cubicBezTo>
                    <a:pt x="838" y="1978"/>
                    <a:pt x="1394" y="1958"/>
                    <a:pt x="1949" y="1958"/>
                  </a:cubicBezTo>
                  <a:close/>
                  <a:moveTo>
                    <a:pt x="2504" y="1963"/>
                  </a:moveTo>
                  <a:cubicBezTo>
                    <a:pt x="2792" y="1968"/>
                    <a:pt x="3078" y="1974"/>
                    <a:pt x="3363" y="1977"/>
                  </a:cubicBezTo>
                  <a:cubicBezTo>
                    <a:pt x="3529" y="1978"/>
                    <a:pt x="3694" y="1979"/>
                    <a:pt x="3860" y="1980"/>
                  </a:cubicBezTo>
                  <a:lnTo>
                    <a:pt x="3860" y="1980"/>
                  </a:lnTo>
                  <a:cubicBezTo>
                    <a:pt x="4018" y="2348"/>
                    <a:pt x="4164" y="2721"/>
                    <a:pt x="4298" y="3100"/>
                  </a:cubicBezTo>
                  <a:lnTo>
                    <a:pt x="4298" y="3100"/>
                  </a:lnTo>
                  <a:cubicBezTo>
                    <a:pt x="4201" y="3155"/>
                    <a:pt x="4105" y="3211"/>
                    <a:pt x="4009" y="3268"/>
                  </a:cubicBezTo>
                  <a:cubicBezTo>
                    <a:pt x="3716" y="3443"/>
                    <a:pt x="3427" y="3627"/>
                    <a:pt x="3142" y="3819"/>
                  </a:cubicBezTo>
                  <a:lnTo>
                    <a:pt x="3142" y="3819"/>
                  </a:lnTo>
                  <a:cubicBezTo>
                    <a:pt x="2808" y="3613"/>
                    <a:pt x="2473" y="3406"/>
                    <a:pt x="2139" y="3199"/>
                  </a:cubicBezTo>
                  <a:lnTo>
                    <a:pt x="2139" y="3199"/>
                  </a:lnTo>
                  <a:cubicBezTo>
                    <a:pt x="2263" y="2788"/>
                    <a:pt x="2384" y="2376"/>
                    <a:pt x="2504" y="1963"/>
                  </a:cubicBezTo>
                  <a:close/>
                  <a:moveTo>
                    <a:pt x="4343" y="3232"/>
                  </a:moveTo>
                  <a:cubicBezTo>
                    <a:pt x="4526" y="3763"/>
                    <a:pt x="4683" y="4304"/>
                    <a:pt x="4816" y="4852"/>
                  </a:cubicBezTo>
                  <a:lnTo>
                    <a:pt x="4816" y="4852"/>
                  </a:lnTo>
                  <a:cubicBezTo>
                    <a:pt x="4303" y="4536"/>
                    <a:pt x="3791" y="4219"/>
                    <a:pt x="3278" y="3903"/>
                  </a:cubicBezTo>
                  <a:lnTo>
                    <a:pt x="3278" y="3903"/>
                  </a:lnTo>
                  <a:cubicBezTo>
                    <a:pt x="3557" y="3713"/>
                    <a:pt x="3841" y="3531"/>
                    <a:pt x="4131" y="3358"/>
                  </a:cubicBezTo>
                  <a:cubicBezTo>
                    <a:pt x="4201" y="3315"/>
                    <a:pt x="4272" y="3273"/>
                    <a:pt x="4343" y="3232"/>
                  </a:cubicBezTo>
                  <a:close/>
                  <a:moveTo>
                    <a:pt x="2093" y="3349"/>
                  </a:moveTo>
                  <a:cubicBezTo>
                    <a:pt x="2396" y="3537"/>
                    <a:pt x="2699" y="3726"/>
                    <a:pt x="3002" y="3915"/>
                  </a:cubicBezTo>
                  <a:lnTo>
                    <a:pt x="3002" y="3915"/>
                  </a:lnTo>
                  <a:cubicBezTo>
                    <a:pt x="2499" y="4262"/>
                    <a:pt x="2010" y="4636"/>
                    <a:pt x="1542" y="5036"/>
                  </a:cubicBezTo>
                  <a:lnTo>
                    <a:pt x="1542" y="5036"/>
                  </a:lnTo>
                  <a:cubicBezTo>
                    <a:pt x="1543" y="5035"/>
                    <a:pt x="1543" y="5033"/>
                    <a:pt x="1544" y="5032"/>
                  </a:cubicBezTo>
                  <a:lnTo>
                    <a:pt x="1547" y="5032"/>
                  </a:lnTo>
                  <a:cubicBezTo>
                    <a:pt x="1740" y="4476"/>
                    <a:pt x="1920" y="3914"/>
                    <a:pt x="2093" y="3349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6"/>
                  </a:cubicBezTo>
                  <a:cubicBezTo>
                    <a:pt x="2740" y="643"/>
                    <a:pt x="2560" y="1230"/>
                    <a:pt x="2382" y="1818"/>
                  </a:cubicBezTo>
                  <a:lnTo>
                    <a:pt x="2382" y="1818"/>
                  </a:lnTo>
                  <a:cubicBezTo>
                    <a:pt x="2237" y="1816"/>
                    <a:pt x="2092" y="1815"/>
                    <a:pt x="1947" y="1815"/>
                  </a:cubicBezTo>
                  <a:cubicBezTo>
                    <a:pt x="1316" y="1815"/>
                    <a:pt x="686" y="1838"/>
                    <a:pt x="64" y="1942"/>
                  </a:cubicBezTo>
                  <a:cubicBezTo>
                    <a:pt x="3" y="1951"/>
                    <a:pt x="0" y="2047"/>
                    <a:pt x="47" y="2076"/>
                  </a:cubicBezTo>
                  <a:cubicBezTo>
                    <a:pt x="683" y="2470"/>
                    <a:pt x="1318" y="2866"/>
                    <a:pt x="1953" y="3261"/>
                  </a:cubicBezTo>
                  <a:lnTo>
                    <a:pt x="1953" y="3261"/>
                  </a:lnTo>
                  <a:cubicBezTo>
                    <a:pt x="1785" y="3842"/>
                    <a:pt x="1625" y="4425"/>
                    <a:pt x="1480" y="5012"/>
                  </a:cubicBezTo>
                  <a:cubicBezTo>
                    <a:pt x="1473" y="5040"/>
                    <a:pt x="1492" y="5057"/>
                    <a:pt x="1512" y="5057"/>
                  </a:cubicBezTo>
                  <a:cubicBezTo>
                    <a:pt x="1514" y="5057"/>
                    <a:pt x="1516" y="5057"/>
                    <a:pt x="1519" y="5056"/>
                  </a:cubicBezTo>
                  <a:lnTo>
                    <a:pt x="1519" y="5056"/>
                  </a:lnTo>
                  <a:cubicBezTo>
                    <a:pt x="1507" y="5067"/>
                    <a:pt x="1495" y="5077"/>
                    <a:pt x="1483" y="5087"/>
                  </a:cubicBezTo>
                  <a:cubicBezTo>
                    <a:pt x="1435" y="5128"/>
                    <a:pt x="1480" y="5210"/>
                    <a:pt x="1530" y="5210"/>
                  </a:cubicBezTo>
                  <a:cubicBezTo>
                    <a:pt x="1540" y="5210"/>
                    <a:pt x="1551" y="5206"/>
                    <a:pt x="1561" y="5198"/>
                  </a:cubicBezTo>
                  <a:cubicBezTo>
                    <a:pt x="2074" y="4775"/>
                    <a:pt x="2597" y="4373"/>
                    <a:pt x="3138" y="3999"/>
                  </a:cubicBezTo>
                  <a:lnTo>
                    <a:pt x="3138" y="3999"/>
                  </a:lnTo>
                  <a:cubicBezTo>
                    <a:pt x="3722" y="4363"/>
                    <a:pt x="4307" y="4727"/>
                    <a:pt x="4892" y="5090"/>
                  </a:cubicBezTo>
                  <a:cubicBezTo>
                    <a:pt x="4904" y="5097"/>
                    <a:pt x="4917" y="5101"/>
                    <a:pt x="4929" y="5101"/>
                  </a:cubicBezTo>
                  <a:cubicBezTo>
                    <a:pt x="4976" y="5101"/>
                    <a:pt x="5017" y="5053"/>
                    <a:pt x="5003" y="4997"/>
                  </a:cubicBezTo>
                  <a:cubicBezTo>
                    <a:pt x="4860" y="4372"/>
                    <a:pt x="4684" y="3757"/>
                    <a:pt x="4477" y="3156"/>
                  </a:cubicBezTo>
                  <a:lnTo>
                    <a:pt x="4477" y="3156"/>
                  </a:lnTo>
                  <a:cubicBezTo>
                    <a:pt x="4802" y="2972"/>
                    <a:pt x="5132" y="2801"/>
                    <a:pt x="5462" y="2625"/>
                  </a:cubicBezTo>
                  <a:cubicBezTo>
                    <a:pt x="5866" y="2410"/>
                    <a:pt x="6256" y="2166"/>
                    <a:pt x="6572" y="1817"/>
                  </a:cubicBezTo>
                  <a:cubicBezTo>
                    <a:pt x="6616" y="1768"/>
                    <a:pt x="6576" y="1695"/>
                    <a:pt x="6523" y="1695"/>
                  </a:cubicBezTo>
                  <a:cubicBezTo>
                    <a:pt x="6513" y="1695"/>
                    <a:pt x="6502" y="1698"/>
                    <a:pt x="6491" y="1704"/>
                  </a:cubicBezTo>
                  <a:cubicBezTo>
                    <a:pt x="6402" y="1758"/>
                    <a:pt x="6288" y="1855"/>
                    <a:pt x="6182" y="1855"/>
                  </a:cubicBezTo>
                  <a:cubicBezTo>
                    <a:pt x="6180" y="1855"/>
                    <a:pt x="6179" y="1855"/>
                    <a:pt x="6177" y="1855"/>
                  </a:cubicBezTo>
                  <a:cubicBezTo>
                    <a:pt x="6038" y="1855"/>
                    <a:pt x="5895" y="1852"/>
                    <a:pt x="5756" y="1852"/>
                  </a:cubicBezTo>
                  <a:cubicBezTo>
                    <a:pt x="5474" y="1849"/>
                    <a:pt x="5192" y="1846"/>
                    <a:pt x="4910" y="1843"/>
                  </a:cubicBezTo>
                  <a:cubicBezTo>
                    <a:pt x="4593" y="1842"/>
                    <a:pt x="4276" y="1839"/>
                    <a:pt x="3960" y="1836"/>
                  </a:cubicBezTo>
                  <a:lnTo>
                    <a:pt x="3960" y="1836"/>
                  </a:lnTo>
                  <a:cubicBezTo>
                    <a:pt x="3688" y="1219"/>
                    <a:pt x="3381" y="618"/>
                    <a:pt x="3041" y="38"/>
                  </a:cubicBezTo>
                  <a:cubicBezTo>
                    <a:pt x="3027" y="13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44"/>
            <p:cNvSpPr/>
            <p:nvPr/>
          </p:nvSpPr>
          <p:spPr>
            <a:xfrm>
              <a:off x="627232" y="-454864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8" y="2586"/>
                  </a:moveTo>
                  <a:cubicBezTo>
                    <a:pt x="1663" y="2599"/>
                    <a:pt x="1668" y="2611"/>
                    <a:pt x="1673" y="2624"/>
                  </a:cubicBezTo>
                  <a:lnTo>
                    <a:pt x="1673" y="2624"/>
                  </a:lnTo>
                  <a:cubicBezTo>
                    <a:pt x="1665" y="2633"/>
                    <a:pt x="1657" y="2642"/>
                    <a:pt x="1649" y="2652"/>
                  </a:cubicBezTo>
                  <a:lnTo>
                    <a:pt x="1649" y="2652"/>
                  </a:lnTo>
                  <a:cubicBezTo>
                    <a:pt x="1652" y="2630"/>
                    <a:pt x="1655" y="2608"/>
                    <a:pt x="1658" y="2586"/>
                  </a:cubicBezTo>
                  <a:close/>
                  <a:moveTo>
                    <a:pt x="606" y="2733"/>
                  </a:moveTo>
                  <a:cubicBezTo>
                    <a:pt x="562" y="2904"/>
                    <a:pt x="519" y="3075"/>
                    <a:pt x="479" y="3248"/>
                  </a:cubicBezTo>
                  <a:lnTo>
                    <a:pt x="479" y="3248"/>
                  </a:lnTo>
                  <a:cubicBezTo>
                    <a:pt x="504" y="3133"/>
                    <a:pt x="530" y="3019"/>
                    <a:pt x="558" y="2905"/>
                  </a:cubicBezTo>
                  <a:cubicBezTo>
                    <a:pt x="564" y="2880"/>
                    <a:pt x="581" y="2818"/>
                    <a:pt x="606" y="2733"/>
                  </a:cubicBezTo>
                  <a:close/>
                  <a:moveTo>
                    <a:pt x="913" y="3416"/>
                  </a:moveTo>
                  <a:cubicBezTo>
                    <a:pt x="924" y="3433"/>
                    <a:pt x="939" y="3446"/>
                    <a:pt x="955" y="3457"/>
                  </a:cubicBezTo>
                  <a:lnTo>
                    <a:pt x="955" y="3457"/>
                  </a:lnTo>
                  <a:cubicBezTo>
                    <a:pt x="920" y="3498"/>
                    <a:pt x="885" y="3539"/>
                    <a:pt x="849" y="3580"/>
                  </a:cubicBezTo>
                  <a:lnTo>
                    <a:pt x="849" y="3580"/>
                  </a:lnTo>
                  <a:cubicBezTo>
                    <a:pt x="871" y="3526"/>
                    <a:pt x="892" y="3471"/>
                    <a:pt x="913" y="3416"/>
                  </a:cubicBezTo>
                  <a:close/>
                  <a:moveTo>
                    <a:pt x="1726" y="3464"/>
                  </a:moveTo>
                  <a:lnTo>
                    <a:pt x="1726" y="3464"/>
                  </a:lnTo>
                  <a:cubicBezTo>
                    <a:pt x="1563" y="3618"/>
                    <a:pt x="1365" y="3806"/>
                    <a:pt x="1159" y="3899"/>
                  </a:cubicBezTo>
                  <a:lnTo>
                    <a:pt x="1159" y="3899"/>
                  </a:lnTo>
                  <a:cubicBezTo>
                    <a:pt x="1177" y="3882"/>
                    <a:pt x="1195" y="3865"/>
                    <a:pt x="1214" y="3848"/>
                  </a:cubicBezTo>
                  <a:lnTo>
                    <a:pt x="1214" y="3848"/>
                  </a:lnTo>
                  <a:cubicBezTo>
                    <a:pt x="1387" y="3724"/>
                    <a:pt x="1558" y="3596"/>
                    <a:pt x="1726" y="3464"/>
                  </a:cubicBezTo>
                  <a:close/>
                  <a:moveTo>
                    <a:pt x="1282" y="1"/>
                  </a:moveTo>
                  <a:cubicBezTo>
                    <a:pt x="1233" y="1"/>
                    <a:pt x="1184" y="24"/>
                    <a:pt x="1160" y="76"/>
                  </a:cubicBezTo>
                  <a:cubicBezTo>
                    <a:pt x="940" y="549"/>
                    <a:pt x="787" y="1048"/>
                    <a:pt x="703" y="1564"/>
                  </a:cubicBezTo>
                  <a:lnTo>
                    <a:pt x="703" y="1564"/>
                  </a:lnTo>
                  <a:cubicBezTo>
                    <a:pt x="591" y="1846"/>
                    <a:pt x="492" y="2133"/>
                    <a:pt x="404" y="2422"/>
                  </a:cubicBezTo>
                  <a:cubicBezTo>
                    <a:pt x="202" y="3088"/>
                    <a:pt x="79" y="3783"/>
                    <a:pt x="18" y="4479"/>
                  </a:cubicBezTo>
                  <a:lnTo>
                    <a:pt x="18" y="4479"/>
                  </a:lnTo>
                  <a:cubicBezTo>
                    <a:pt x="17" y="4485"/>
                    <a:pt x="16" y="4491"/>
                    <a:pt x="15" y="4497"/>
                  </a:cubicBezTo>
                  <a:cubicBezTo>
                    <a:pt x="12" y="4514"/>
                    <a:pt x="11" y="4530"/>
                    <a:pt x="12" y="4545"/>
                  </a:cubicBezTo>
                  <a:lnTo>
                    <a:pt x="12" y="4545"/>
                  </a:lnTo>
                  <a:cubicBezTo>
                    <a:pt x="11" y="4559"/>
                    <a:pt x="10" y="4573"/>
                    <a:pt x="9" y="4588"/>
                  </a:cubicBezTo>
                  <a:cubicBezTo>
                    <a:pt x="0" y="4683"/>
                    <a:pt x="67" y="4730"/>
                    <a:pt x="138" y="4730"/>
                  </a:cubicBezTo>
                  <a:cubicBezTo>
                    <a:pt x="186" y="4730"/>
                    <a:pt x="236" y="4708"/>
                    <a:pt x="265" y="4663"/>
                  </a:cubicBezTo>
                  <a:cubicBezTo>
                    <a:pt x="288" y="4625"/>
                    <a:pt x="311" y="4587"/>
                    <a:pt x="333" y="4549"/>
                  </a:cubicBezTo>
                  <a:lnTo>
                    <a:pt x="333" y="4549"/>
                  </a:lnTo>
                  <a:cubicBezTo>
                    <a:pt x="430" y="4449"/>
                    <a:pt x="526" y="4349"/>
                    <a:pt x="621" y="4248"/>
                  </a:cubicBezTo>
                  <a:lnTo>
                    <a:pt x="621" y="4248"/>
                  </a:lnTo>
                  <a:cubicBezTo>
                    <a:pt x="631" y="4245"/>
                    <a:pt x="641" y="4240"/>
                    <a:pt x="651" y="4233"/>
                  </a:cubicBezTo>
                  <a:cubicBezTo>
                    <a:pt x="661" y="4226"/>
                    <a:pt x="671" y="4220"/>
                    <a:pt x="682" y="4213"/>
                  </a:cubicBezTo>
                  <a:lnTo>
                    <a:pt x="682" y="4213"/>
                  </a:lnTo>
                  <a:cubicBezTo>
                    <a:pt x="692" y="4220"/>
                    <a:pt x="703" y="4226"/>
                    <a:pt x="715" y="4230"/>
                  </a:cubicBezTo>
                  <a:cubicBezTo>
                    <a:pt x="782" y="4251"/>
                    <a:pt x="847" y="4261"/>
                    <a:pt x="911" y="4261"/>
                  </a:cubicBezTo>
                  <a:cubicBezTo>
                    <a:pt x="1240" y="4261"/>
                    <a:pt x="1529" y="4006"/>
                    <a:pt x="1785" y="3791"/>
                  </a:cubicBezTo>
                  <a:cubicBezTo>
                    <a:pt x="1902" y="3693"/>
                    <a:pt x="2018" y="3593"/>
                    <a:pt x="2132" y="3491"/>
                  </a:cubicBezTo>
                  <a:lnTo>
                    <a:pt x="2132" y="3491"/>
                  </a:lnTo>
                  <a:cubicBezTo>
                    <a:pt x="2140" y="3511"/>
                    <a:pt x="2152" y="3531"/>
                    <a:pt x="2171" y="3550"/>
                  </a:cubicBezTo>
                  <a:cubicBezTo>
                    <a:pt x="2235" y="3608"/>
                    <a:pt x="2296" y="3669"/>
                    <a:pt x="2360" y="3730"/>
                  </a:cubicBezTo>
                  <a:cubicBezTo>
                    <a:pt x="2392" y="3761"/>
                    <a:pt x="2429" y="3775"/>
                    <a:pt x="2465" y="3775"/>
                  </a:cubicBezTo>
                  <a:cubicBezTo>
                    <a:pt x="2554" y="3775"/>
                    <a:pt x="2637" y="3689"/>
                    <a:pt x="2610" y="3573"/>
                  </a:cubicBezTo>
                  <a:cubicBezTo>
                    <a:pt x="2577" y="3431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6" y="2858"/>
                    <a:pt x="2942" y="2707"/>
                  </a:cubicBezTo>
                  <a:cubicBezTo>
                    <a:pt x="3041" y="2605"/>
                    <a:pt x="2952" y="2448"/>
                    <a:pt x="2834" y="2448"/>
                  </a:cubicBezTo>
                  <a:cubicBezTo>
                    <a:pt x="2825" y="2448"/>
                    <a:pt x="2815" y="2449"/>
                    <a:pt x="2805" y="2451"/>
                  </a:cubicBezTo>
                  <a:cubicBezTo>
                    <a:pt x="2722" y="2470"/>
                    <a:pt x="2640" y="2491"/>
                    <a:pt x="2557" y="2513"/>
                  </a:cubicBezTo>
                  <a:lnTo>
                    <a:pt x="2557" y="2513"/>
                  </a:lnTo>
                  <a:cubicBezTo>
                    <a:pt x="2535" y="2495"/>
                    <a:pt x="2508" y="2484"/>
                    <a:pt x="2480" y="2484"/>
                  </a:cubicBezTo>
                  <a:cubicBezTo>
                    <a:pt x="2457" y="2484"/>
                    <a:pt x="2435" y="2491"/>
                    <a:pt x="2413" y="2506"/>
                  </a:cubicBezTo>
                  <a:cubicBezTo>
                    <a:pt x="2379" y="2530"/>
                    <a:pt x="2346" y="2554"/>
                    <a:pt x="2313" y="2578"/>
                  </a:cubicBezTo>
                  <a:lnTo>
                    <a:pt x="2313" y="2578"/>
                  </a:lnTo>
                  <a:cubicBezTo>
                    <a:pt x="2288" y="2509"/>
                    <a:pt x="2263" y="2441"/>
                    <a:pt x="2236" y="2373"/>
                  </a:cubicBezTo>
                  <a:lnTo>
                    <a:pt x="2236" y="2373"/>
                  </a:lnTo>
                  <a:cubicBezTo>
                    <a:pt x="2256" y="2302"/>
                    <a:pt x="2220" y="2228"/>
                    <a:pt x="2165" y="2195"/>
                  </a:cubicBezTo>
                  <a:lnTo>
                    <a:pt x="2165" y="2195"/>
                  </a:lnTo>
                  <a:cubicBezTo>
                    <a:pt x="2086" y="2003"/>
                    <a:pt x="2001" y="1813"/>
                    <a:pt x="1911" y="1627"/>
                  </a:cubicBezTo>
                  <a:lnTo>
                    <a:pt x="1911" y="1627"/>
                  </a:lnTo>
                  <a:cubicBezTo>
                    <a:pt x="1900" y="1599"/>
                    <a:pt x="1889" y="1572"/>
                    <a:pt x="1878" y="1545"/>
                  </a:cubicBezTo>
                  <a:lnTo>
                    <a:pt x="1878" y="1545"/>
                  </a:lnTo>
                  <a:cubicBezTo>
                    <a:pt x="1919" y="1417"/>
                    <a:pt x="1959" y="1289"/>
                    <a:pt x="1997" y="1161"/>
                  </a:cubicBezTo>
                  <a:cubicBezTo>
                    <a:pt x="2028" y="1054"/>
                    <a:pt x="1936" y="954"/>
                    <a:pt x="1847" y="954"/>
                  </a:cubicBezTo>
                  <a:cubicBezTo>
                    <a:pt x="1812" y="954"/>
                    <a:pt x="1779" y="969"/>
                    <a:pt x="1753" y="1004"/>
                  </a:cubicBezTo>
                  <a:cubicBezTo>
                    <a:pt x="1735" y="1028"/>
                    <a:pt x="1718" y="1052"/>
                    <a:pt x="1701" y="1076"/>
                  </a:cubicBezTo>
                  <a:lnTo>
                    <a:pt x="1701" y="1076"/>
                  </a:lnTo>
                  <a:cubicBezTo>
                    <a:pt x="1694" y="1041"/>
                    <a:pt x="1686" y="1006"/>
                    <a:pt x="1677" y="972"/>
                  </a:cubicBezTo>
                  <a:cubicBezTo>
                    <a:pt x="1656" y="890"/>
                    <a:pt x="1594" y="852"/>
                    <a:pt x="1530" y="852"/>
                  </a:cubicBezTo>
                  <a:cubicBezTo>
                    <a:pt x="1530" y="852"/>
                    <a:pt x="1529" y="852"/>
                    <a:pt x="1528" y="852"/>
                  </a:cubicBezTo>
                  <a:lnTo>
                    <a:pt x="1528" y="852"/>
                  </a:lnTo>
                  <a:cubicBezTo>
                    <a:pt x="1512" y="791"/>
                    <a:pt x="1496" y="730"/>
                    <a:pt x="1479" y="669"/>
                  </a:cubicBezTo>
                  <a:lnTo>
                    <a:pt x="1479" y="669"/>
                  </a:lnTo>
                  <a:cubicBezTo>
                    <a:pt x="1487" y="605"/>
                    <a:pt x="1495" y="541"/>
                    <a:pt x="1503" y="478"/>
                  </a:cubicBezTo>
                  <a:cubicBezTo>
                    <a:pt x="1509" y="432"/>
                    <a:pt x="1472" y="407"/>
                    <a:pt x="1436" y="407"/>
                  </a:cubicBezTo>
                  <a:cubicBezTo>
                    <a:pt x="1427" y="407"/>
                    <a:pt x="1419" y="408"/>
                    <a:pt x="1411" y="411"/>
                  </a:cubicBezTo>
                  <a:lnTo>
                    <a:pt x="1411" y="411"/>
                  </a:lnTo>
                  <a:cubicBezTo>
                    <a:pt x="1420" y="326"/>
                    <a:pt x="1428" y="242"/>
                    <a:pt x="1436" y="158"/>
                  </a:cubicBezTo>
                  <a:cubicBezTo>
                    <a:pt x="1445" y="61"/>
                    <a:pt x="1362" y="1"/>
                    <a:pt x="1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44"/>
            <p:cNvSpPr/>
            <p:nvPr/>
          </p:nvSpPr>
          <p:spPr>
            <a:xfrm>
              <a:off x="687918" y="-355645"/>
              <a:ext cx="79480" cy="118102"/>
            </a:xfrm>
            <a:custGeom>
              <a:avLst/>
              <a:gdLst/>
              <a:ahLst/>
              <a:cxnLst/>
              <a:rect l="l" t="t" r="r" b="b"/>
              <a:pathLst>
                <a:path w="1776" h="2639" extrusionOk="0">
                  <a:moveTo>
                    <a:pt x="565" y="0"/>
                  </a:moveTo>
                  <a:cubicBezTo>
                    <a:pt x="492" y="0"/>
                    <a:pt x="412" y="93"/>
                    <a:pt x="452" y="193"/>
                  </a:cubicBezTo>
                  <a:lnTo>
                    <a:pt x="452" y="191"/>
                  </a:lnTo>
                  <a:cubicBezTo>
                    <a:pt x="541" y="420"/>
                    <a:pt x="631" y="649"/>
                    <a:pt x="722" y="878"/>
                  </a:cubicBezTo>
                  <a:lnTo>
                    <a:pt x="722" y="878"/>
                  </a:lnTo>
                  <a:cubicBezTo>
                    <a:pt x="690" y="884"/>
                    <a:pt x="661" y="901"/>
                    <a:pt x="638" y="929"/>
                  </a:cubicBezTo>
                  <a:lnTo>
                    <a:pt x="638" y="929"/>
                  </a:lnTo>
                  <a:cubicBezTo>
                    <a:pt x="525" y="815"/>
                    <a:pt x="405" y="705"/>
                    <a:pt x="280" y="600"/>
                  </a:cubicBezTo>
                  <a:cubicBezTo>
                    <a:pt x="258" y="581"/>
                    <a:pt x="234" y="573"/>
                    <a:pt x="211" y="573"/>
                  </a:cubicBezTo>
                  <a:cubicBezTo>
                    <a:pt x="118" y="573"/>
                    <a:pt x="40" y="712"/>
                    <a:pt x="89" y="810"/>
                  </a:cubicBezTo>
                  <a:cubicBezTo>
                    <a:pt x="162" y="952"/>
                    <a:pt x="240" y="1091"/>
                    <a:pt x="323" y="1226"/>
                  </a:cubicBezTo>
                  <a:lnTo>
                    <a:pt x="323" y="1226"/>
                  </a:lnTo>
                  <a:cubicBezTo>
                    <a:pt x="319" y="1223"/>
                    <a:pt x="314" y="1219"/>
                    <a:pt x="310" y="1216"/>
                  </a:cubicBezTo>
                  <a:lnTo>
                    <a:pt x="310" y="1216"/>
                  </a:lnTo>
                  <a:cubicBezTo>
                    <a:pt x="307" y="1212"/>
                    <a:pt x="304" y="1209"/>
                    <a:pt x="301" y="1205"/>
                  </a:cubicBezTo>
                  <a:cubicBezTo>
                    <a:pt x="300" y="1206"/>
                    <a:pt x="300" y="1206"/>
                    <a:pt x="299" y="1207"/>
                  </a:cubicBezTo>
                  <a:lnTo>
                    <a:pt x="299" y="1207"/>
                  </a:lnTo>
                  <a:cubicBezTo>
                    <a:pt x="269" y="1181"/>
                    <a:pt x="236" y="1170"/>
                    <a:pt x="205" y="1170"/>
                  </a:cubicBezTo>
                  <a:cubicBezTo>
                    <a:pt x="93" y="1170"/>
                    <a:pt x="1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3" y="1718"/>
                    <a:pt x="642" y="1964"/>
                    <a:pt x="963" y="2158"/>
                  </a:cubicBezTo>
                  <a:lnTo>
                    <a:pt x="963" y="2158"/>
                  </a:lnTo>
                  <a:cubicBezTo>
                    <a:pt x="1131" y="2301"/>
                    <a:pt x="1299" y="2445"/>
                    <a:pt x="1466" y="2589"/>
                  </a:cubicBezTo>
                  <a:lnTo>
                    <a:pt x="1467" y="2588"/>
                  </a:lnTo>
                  <a:lnTo>
                    <a:pt x="1467" y="2588"/>
                  </a:lnTo>
                  <a:cubicBezTo>
                    <a:pt x="1476" y="2596"/>
                    <a:pt x="1486" y="2604"/>
                    <a:pt x="1495" y="2612"/>
                  </a:cubicBezTo>
                  <a:cubicBezTo>
                    <a:pt x="1518" y="2631"/>
                    <a:pt x="1543" y="2639"/>
                    <a:pt x="1566" y="2639"/>
                  </a:cubicBezTo>
                  <a:cubicBezTo>
                    <a:pt x="1677" y="2639"/>
                    <a:pt x="1775" y="2459"/>
                    <a:pt x="1670" y="2368"/>
                  </a:cubicBezTo>
                  <a:cubicBezTo>
                    <a:pt x="1640" y="2342"/>
                    <a:pt x="1610" y="2317"/>
                    <a:pt x="1581" y="2292"/>
                  </a:cubicBezTo>
                  <a:lnTo>
                    <a:pt x="1581" y="2292"/>
                  </a:lnTo>
                  <a:cubicBezTo>
                    <a:pt x="1567" y="2279"/>
                    <a:pt x="1553" y="2266"/>
                    <a:pt x="1540" y="2253"/>
                  </a:cubicBezTo>
                  <a:lnTo>
                    <a:pt x="1540" y="2253"/>
                  </a:lnTo>
                  <a:cubicBezTo>
                    <a:pt x="1479" y="1715"/>
                    <a:pt x="1390" y="1185"/>
                    <a:pt x="1263" y="661"/>
                  </a:cubicBezTo>
                  <a:cubicBezTo>
                    <a:pt x="1245" y="584"/>
                    <a:pt x="1190" y="549"/>
                    <a:pt x="1134" y="549"/>
                  </a:cubicBezTo>
                  <a:cubicBezTo>
                    <a:pt x="1061" y="549"/>
                    <a:pt x="986" y="606"/>
                    <a:pt x="981" y="702"/>
                  </a:cubicBezTo>
                  <a:cubicBezTo>
                    <a:pt x="978" y="753"/>
                    <a:pt x="977" y="804"/>
                    <a:pt x="976" y="854"/>
                  </a:cubicBezTo>
                  <a:lnTo>
                    <a:pt x="976" y="854"/>
                  </a:lnTo>
                  <a:cubicBezTo>
                    <a:pt x="868" y="591"/>
                    <a:pt x="759" y="328"/>
                    <a:pt x="650" y="66"/>
                  </a:cubicBezTo>
                  <a:cubicBezTo>
                    <a:pt x="631" y="19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44"/>
            <p:cNvSpPr/>
            <p:nvPr/>
          </p:nvSpPr>
          <p:spPr>
            <a:xfrm>
              <a:off x="578675" y="-373323"/>
              <a:ext cx="108659" cy="69993"/>
            </a:xfrm>
            <a:custGeom>
              <a:avLst/>
              <a:gdLst/>
              <a:ahLst/>
              <a:cxnLst/>
              <a:rect l="l" t="t" r="r" b="b"/>
              <a:pathLst>
                <a:path w="2428" h="1564" extrusionOk="0">
                  <a:moveTo>
                    <a:pt x="1131" y="892"/>
                  </a:moveTo>
                  <a:cubicBezTo>
                    <a:pt x="1153" y="917"/>
                    <a:pt x="1176" y="942"/>
                    <a:pt x="1198" y="968"/>
                  </a:cubicBezTo>
                  <a:lnTo>
                    <a:pt x="1198" y="968"/>
                  </a:lnTo>
                  <a:cubicBezTo>
                    <a:pt x="1166" y="947"/>
                    <a:pt x="1134" y="927"/>
                    <a:pt x="1102" y="907"/>
                  </a:cubicBezTo>
                  <a:lnTo>
                    <a:pt x="1102" y="907"/>
                  </a:lnTo>
                  <a:cubicBezTo>
                    <a:pt x="1112" y="902"/>
                    <a:pt x="1121" y="897"/>
                    <a:pt x="1131" y="892"/>
                  </a:cubicBezTo>
                  <a:close/>
                  <a:moveTo>
                    <a:pt x="170" y="1"/>
                  </a:moveTo>
                  <a:cubicBezTo>
                    <a:pt x="114" y="1"/>
                    <a:pt x="60" y="34"/>
                    <a:pt x="44" y="109"/>
                  </a:cubicBezTo>
                  <a:cubicBezTo>
                    <a:pt x="0" y="320"/>
                    <a:pt x="103" y="431"/>
                    <a:pt x="250" y="494"/>
                  </a:cubicBezTo>
                  <a:lnTo>
                    <a:pt x="250" y="494"/>
                  </a:lnTo>
                  <a:cubicBezTo>
                    <a:pt x="370" y="644"/>
                    <a:pt x="499" y="783"/>
                    <a:pt x="637" y="909"/>
                  </a:cubicBezTo>
                  <a:lnTo>
                    <a:pt x="637" y="909"/>
                  </a:lnTo>
                  <a:cubicBezTo>
                    <a:pt x="640" y="963"/>
                    <a:pt x="665" y="1014"/>
                    <a:pt x="710" y="1042"/>
                  </a:cubicBezTo>
                  <a:cubicBezTo>
                    <a:pt x="858" y="1131"/>
                    <a:pt x="1004" y="1221"/>
                    <a:pt x="1154" y="1302"/>
                  </a:cubicBezTo>
                  <a:lnTo>
                    <a:pt x="1154" y="1302"/>
                  </a:lnTo>
                  <a:cubicBezTo>
                    <a:pt x="1311" y="1400"/>
                    <a:pt x="1476" y="1485"/>
                    <a:pt x="1649" y="1556"/>
                  </a:cubicBezTo>
                  <a:cubicBezTo>
                    <a:pt x="1662" y="1562"/>
                    <a:pt x="1675" y="1564"/>
                    <a:pt x="1688" y="1564"/>
                  </a:cubicBezTo>
                  <a:cubicBezTo>
                    <a:pt x="1781" y="1564"/>
                    <a:pt x="1851" y="1434"/>
                    <a:pt x="1800" y="1344"/>
                  </a:cubicBezTo>
                  <a:cubicBezTo>
                    <a:pt x="1731" y="1226"/>
                    <a:pt x="1655" y="1108"/>
                    <a:pt x="1573" y="995"/>
                  </a:cubicBezTo>
                  <a:lnTo>
                    <a:pt x="1573" y="995"/>
                  </a:lnTo>
                  <a:cubicBezTo>
                    <a:pt x="1571" y="973"/>
                    <a:pt x="1564" y="953"/>
                    <a:pt x="1551" y="938"/>
                  </a:cubicBezTo>
                  <a:lnTo>
                    <a:pt x="1551" y="938"/>
                  </a:lnTo>
                  <a:cubicBezTo>
                    <a:pt x="1691" y="935"/>
                    <a:pt x="1830" y="897"/>
                    <a:pt x="1962" y="812"/>
                  </a:cubicBezTo>
                  <a:lnTo>
                    <a:pt x="1962" y="812"/>
                  </a:lnTo>
                  <a:cubicBezTo>
                    <a:pt x="2065" y="787"/>
                    <a:pt x="2167" y="756"/>
                    <a:pt x="2268" y="719"/>
                  </a:cubicBezTo>
                  <a:cubicBezTo>
                    <a:pt x="2428" y="658"/>
                    <a:pt x="2393" y="423"/>
                    <a:pt x="2230" y="408"/>
                  </a:cubicBezTo>
                  <a:cubicBezTo>
                    <a:pt x="2185" y="404"/>
                    <a:pt x="2139" y="400"/>
                    <a:pt x="2094" y="395"/>
                  </a:cubicBezTo>
                  <a:lnTo>
                    <a:pt x="2094" y="395"/>
                  </a:lnTo>
                  <a:cubicBezTo>
                    <a:pt x="2091" y="393"/>
                    <a:pt x="2088" y="391"/>
                    <a:pt x="2084" y="389"/>
                  </a:cubicBezTo>
                  <a:lnTo>
                    <a:pt x="2084" y="389"/>
                  </a:lnTo>
                  <a:cubicBezTo>
                    <a:pt x="2111" y="296"/>
                    <a:pt x="2061" y="183"/>
                    <a:pt x="1945" y="179"/>
                  </a:cubicBezTo>
                  <a:cubicBezTo>
                    <a:pt x="1883" y="177"/>
                    <a:pt x="1820" y="175"/>
                    <a:pt x="1757" y="173"/>
                  </a:cubicBezTo>
                  <a:lnTo>
                    <a:pt x="1757" y="173"/>
                  </a:lnTo>
                  <a:cubicBezTo>
                    <a:pt x="1557" y="88"/>
                    <a:pt x="1346" y="44"/>
                    <a:pt x="1134" y="44"/>
                  </a:cubicBezTo>
                  <a:cubicBezTo>
                    <a:pt x="949" y="44"/>
                    <a:pt x="763" y="77"/>
                    <a:pt x="582" y="147"/>
                  </a:cubicBezTo>
                  <a:cubicBezTo>
                    <a:pt x="537" y="165"/>
                    <a:pt x="507" y="199"/>
                    <a:pt x="491" y="239"/>
                  </a:cubicBezTo>
                  <a:lnTo>
                    <a:pt x="491" y="239"/>
                  </a:lnTo>
                  <a:cubicBezTo>
                    <a:pt x="460" y="234"/>
                    <a:pt x="431" y="229"/>
                    <a:pt x="407" y="224"/>
                  </a:cubicBezTo>
                  <a:lnTo>
                    <a:pt x="407" y="224"/>
                  </a:lnTo>
                  <a:cubicBezTo>
                    <a:pt x="371" y="175"/>
                    <a:pt x="336" y="125"/>
                    <a:pt x="303" y="74"/>
                  </a:cubicBezTo>
                  <a:cubicBezTo>
                    <a:pt x="272" y="27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44"/>
            <p:cNvSpPr/>
            <p:nvPr/>
          </p:nvSpPr>
          <p:spPr>
            <a:xfrm>
              <a:off x="709041" y="-379768"/>
              <a:ext cx="123114" cy="61982"/>
            </a:xfrm>
            <a:custGeom>
              <a:avLst/>
              <a:gdLst/>
              <a:ahLst/>
              <a:cxnLst/>
              <a:rect l="l" t="t" r="r" b="b"/>
              <a:pathLst>
                <a:path w="2751" h="1385" extrusionOk="0">
                  <a:moveTo>
                    <a:pt x="1550" y="0"/>
                  </a:moveTo>
                  <a:cubicBezTo>
                    <a:pt x="1537" y="0"/>
                    <a:pt x="1525" y="2"/>
                    <a:pt x="1512" y="6"/>
                  </a:cubicBezTo>
                  <a:cubicBezTo>
                    <a:pt x="1187" y="98"/>
                    <a:pt x="860" y="187"/>
                    <a:pt x="534" y="287"/>
                  </a:cubicBezTo>
                  <a:lnTo>
                    <a:pt x="534" y="287"/>
                  </a:lnTo>
                  <a:cubicBezTo>
                    <a:pt x="421" y="287"/>
                    <a:pt x="308" y="291"/>
                    <a:pt x="195" y="299"/>
                  </a:cubicBezTo>
                  <a:cubicBezTo>
                    <a:pt x="3" y="314"/>
                    <a:pt x="0" y="616"/>
                    <a:pt x="195" y="625"/>
                  </a:cubicBezTo>
                  <a:cubicBezTo>
                    <a:pt x="206" y="626"/>
                    <a:pt x="218" y="626"/>
                    <a:pt x="229" y="627"/>
                  </a:cubicBezTo>
                  <a:lnTo>
                    <a:pt x="229" y="627"/>
                  </a:lnTo>
                  <a:cubicBezTo>
                    <a:pt x="224" y="694"/>
                    <a:pt x="254" y="758"/>
                    <a:pt x="335" y="770"/>
                  </a:cubicBezTo>
                  <a:cubicBezTo>
                    <a:pt x="347" y="772"/>
                    <a:pt x="360" y="774"/>
                    <a:pt x="372" y="776"/>
                  </a:cubicBezTo>
                  <a:lnTo>
                    <a:pt x="372" y="776"/>
                  </a:lnTo>
                  <a:lnTo>
                    <a:pt x="372" y="776"/>
                  </a:lnTo>
                  <a:cubicBezTo>
                    <a:pt x="373" y="776"/>
                    <a:pt x="373" y="776"/>
                    <a:pt x="373" y="776"/>
                  </a:cubicBezTo>
                  <a:lnTo>
                    <a:pt x="373" y="776"/>
                  </a:lnTo>
                  <a:cubicBezTo>
                    <a:pt x="454" y="787"/>
                    <a:pt x="535" y="795"/>
                    <a:pt x="616" y="799"/>
                  </a:cubicBezTo>
                  <a:lnTo>
                    <a:pt x="616" y="799"/>
                  </a:lnTo>
                  <a:cubicBezTo>
                    <a:pt x="482" y="856"/>
                    <a:pt x="354" y="931"/>
                    <a:pt x="233" y="1020"/>
                  </a:cubicBezTo>
                  <a:cubicBezTo>
                    <a:pt x="157" y="1075"/>
                    <a:pt x="151" y="1235"/>
                    <a:pt x="259" y="1253"/>
                  </a:cubicBezTo>
                  <a:cubicBezTo>
                    <a:pt x="404" y="1278"/>
                    <a:pt x="548" y="1290"/>
                    <a:pt x="691" y="1290"/>
                  </a:cubicBezTo>
                  <a:cubicBezTo>
                    <a:pt x="698" y="1290"/>
                    <a:pt x="704" y="1290"/>
                    <a:pt x="711" y="1290"/>
                  </a:cubicBezTo>
                  <a:lnTo>
                    <a:pt x="711" y="1290"/>
                  </a:lnTo>
                  <a:cubicBezTo>
                    <a:pt x="729" y="1343"/>
                    <a:pt x="774" y="1384"/>
                    <a:pt x="831" y="1384"/>
                  </a:cubicBezTo>
                  <a:cubicBezTo>
                    <a:pt x="852" y="1384"/>
                    <a:pt x="875" y="1379"/>
                    <a:pt x="898" y="1366"/>
                  </a:cubicBezTo>
                  <a:cubicBezTo>
                    <a:pt x="964" y="1330"/>
                    <a:pt x="1029" y="1293"/>
                    <a:pt x="1095" y="1257"/>
                  </a:cubicBezTo>
                  <a:lnTo>
                    <a:pt x="1095" y="1257"/>
                  </a:lnTo>
                  <a:cubicBezTo>
                    <a:pt x="1481" y="1194"/>
                    <a:pt x="1851" y="1039"/>
                    <a:pt x="2186" y="799"/>
                  </a:cubicBezTo>
                  <a:cubicBezTo>
                    <a:pt x="2235" y="765"/>
                    <a:pt x="2253" y="693"/>
                    <a:pt x="2241" y="633"/>
                  </a:cubicBezTo>
                  <a:lnTo>
                    <a:pt x="2241" y="633"/>
                  </a:lnTo>
                  <a:cubicBezTo>
                    <a:pt x="2366" y="568"/>
                    <a:pt x="2489" y="497"/>
                    <a:pt x="2610" y="420"/>
                  </a:cubicBezTo>
                  <a:lnTo>
                    <a:pt x="2610" y="420"/>
                  </a:lnTo>
                  <a:cubicBezTo>
                    <a:pt x="2616" y="416"/>
                    <a:pt x="2622" y="413"/>
                    <a:pt x="2628" y="410"/>
                  </a:cubicBezTo>
                  <a:cubicBezTo>
                    <a:pt x="2628" y="409"/>
                    <a:pt x="2627" y="409"/>
                    <a:pt x="2627" y="408"/>
                  </a:cubicBezTo>
                  <a:lnTo>
                    <a:pt x="2627" y="408"/>
                  </a:lnTo>
                  <a:cubicBezTo>
                    <a:pt x="2751" y="324"/>
                    <a:pt x="2674" y="142"/>
                    <a:pt x="2556" y="142"/>
                  </a:cubicBezTo>
                  <a:cubicBezTo>
                    <a:pt x="2535" y="142"/>
                    <a:pt x="2514" y="147"/>
                    <a:pt x="2491" y="160"/>
                  </a:cubicBezTo>
                  <a:cubicBezTo>
                    <a:pt x="2349" y="240"/>
                    <a:pt x="2207" y="319"/>
                    <a:pt x="2064" y="398"/>
                  </a:cubicBezTo>
                  <a:lnTo>
                    <a:pt x="2064" y="398"/>
                  </a:lnTo>
                  <a:cubicBezTo>
                    <a:pt x="2001" y="429"/>
                    <a:pt x="1938" y="458"/>
                    <a:pt x="1874" y="486"/>
                  </a:cubicBezTo>
                  <a:lnTo>
                    <a:pt x="1874" y="486"/>
                  </a:lnTo>
                  <a:cubicBezTo>
                    <a:pt x="1881" y="406"/>
                    <a:pt x="1839" y="322"/>
                    <a:pt x="1756" y="322"/>
                  </a:cubicBezTo>
                  <a:cubicBezTo>
                    <a:pt x="1751" y="322"/>
                    <a:pt x="1746" y="322"/>
                    <a:pt x="1741" y="323"/>
                  </a:cubicBezTo>
                  <a:cubicBezTo>
                    <a:pt x="1675" y="329"/>
                    <a:pt x="1609" y="335"/>
                    <a:pt x="1542" y="342"/>
                  </a:cubicBezTo>
                  <a:lnTo>
                    <a:pt x="1542" y="342"/>
                  </a:lnTo>
                  <a:cubicBezTo>
                    <a:pt x="1570" y="328"/>
                    <a:pt x="1598" y="314"/>
                    <a:pt x="1625" y="299"/>
                  </a:cubicBezTo>
                  <a:cubicBezTo>
                    <a:pt x="1769" y="225"/>
                    <a:pt x="1688" y="0"/>
                    <a:pt x="1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44"/>
            <p:cNvSpPr/>
            <p:nvPr/>
          </p:nvSpPr>
          <p:spPr>
            <a:xfrm>
              <a:off x="756659" y="-370638"/>
              <a:ext cx="52853" cy="13202"/>
            </a:xfrm>
            <a:custGeom>
              <a:avLst/>
              <a:gdLst/>
              <a:ahLst/>
              <a:cxnLst/>
              <a:rect l="l" t="t" r="r" b="b"/>
              <a:pathLst>
                <a:path w="1181" h="295" extrusionOk="0">
                  <a:moveTo>
                    <a:pt x="843" y="1"/>
                  </a:moveTo>
                  <a:cubicBezTo>
                    <a:pt x="768" y="1"/>
                    <a:pt x="692" y="10"/>
                    <a:pt x="619" y="14"/>
                  </a:cubicBezTo>
                  <a:cubicBezTo>
                    <a:pt x="457" y="23"/>
                    <a:pt x="294" y="31"/>
                    <a:pt x="131" y="43"/>
                  </a:cubicBezTo>
                  <a:cubicBezTo>
                    <a:pt x="0" y="49"/>
                    <a:pt x="0" y="255"/>
                    <a:pt x="131" y="264"/>
                  </a:cubicBezTo>
                  <a:cubicBezTo>
                    <a:pt x="412" y="281"/>
                    <a:pt x="692" y="294"/>
                    <a:pt x="974" y="294"/>
                  </a:cubicBezTo>
                  <a:cubicBezTo>
                    <a:pt x="1024" y="294"/>
                    <a:pt x="1075" y="294"/>
                    <a:pt x="1125" y="293"/>
                  </a:cubicBezTo>
                  <a:cubicBezTo>
                    <a:pt x="1169" y="290"/>
                    <a:pt x="1180" y="217"/>
                    <a:pt x="1134" y="206"/>
                  </a:cubicBezTo>
                  <a:cubicBezTo>
                    <a:pt x="1097" y="198"/>
                    <a:pt x="1060" y="191"/>
                    <a:pt x="1023" y="183"/>
                  </a:cubicBezTo>
                  <a:lnTo>
                    <a:pt x="1023" y="183"/>
                  </a:lnTo>
                  <a:cubicBezTo>
                    <a:pt x="1038" y="177"/>
                    <a:pt x="1053" y="170"/>
                    <a:pt x="1067" y="162"/>
                  </a:cubicBezTo>
                  <a:cubicBezTo>
                    <a:pt x="1122" y="133"/>
                    <a:pt x="1099" y="55"/>
                    <a:pt x="1052" y="37"/>
                  </a:cubicBezTo>
                  <a:cubicBezTo>
                    <a:pt x="986" y="9"/>
                    <a:pt x="915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44"/>
            <p:cNvSpPr/>
            <p:nvPr/>
          </p:nvSpPr>
          <p:spPr>
            <a:xfrm>
              <a:off x="727569" y="-365984"/>
              <a:ext cx="110941" cy="82389"/>
            </a:xfrm>
            <a:custGeom>
              <a:avLst/>
              <a:gdLst/>
              <a:ahLst/>
              <a:cxnLst/>
              <a:rect l="l" t="t" r="r" b="b"/>
              <a:pathLst>
                <a:path w="2479" h="1841" extrusionOk="0">
                  <a:moveTo>
                    <a:pt x="2464" y="0"/>
                  </a:moveTo>
                  <a:cubicBezTo>
                    <a:pt x="2037" y="253"/>
                    <a:pt x="1630" y="547"/>
                    <a:pt x="1226" y="840"/>
                  </a:cubicBezTo>
                  <a:cubicBezTo>
                    <a:pt x="839" y="1119"/>
                    <a:pt x="412" y="1378"/>
                    <a:pt x="57" y="1706"/>
                  </a:cubicBezTo>
                  <a:cubicBezTo>
                    <a:pt x="1" y="1756"/>
                    <a:pt x="52" y="1840"/>
                    <a:pt x="114" y="1840"/>
                  </a:cubicBezTo>
                  <a:cubicBezTo>
                    <a:pt x="125" y="1840"/>
                    <a:pt x="136" y="1838"/>
                    <a:pt x="147" y="1831"/>
                  </a:cubicBezTo>
                  <a:cubicBezTo>
                    <a:pt x="348" y="1712"/>
                    <a:pt x="537" y="1549"/>
                    <a:pt x="726" y="1407"/>
                  </a:cubicBezTo>
                  <a:cubicBezTo>
                    <a:pt x="935" y="1247"/>
                    <a:pt x="1144" y="1087"/>
                    <a:pt x="1354" y="930"/>
                  </a:cubicBezTo>
                  <a:cubicBezTo>
                    <a:pt x="1737" y="640"/>
                    <a:pt x="2121" y="346"/>
                    <a:pt x="2478" y="18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44"/>
            <p:cNvSpPr/>
            <p:nvPr/>
          </p:nvSpPr>
          <p:spPr>
            <a:xfrm>
              <a:off x="600917" y="-305566"/>
              <a:ext cx="137480" cy="86014"/>
            </a:xfrm>
            <a:custGeom>
              <a:avLst/>
              <a:gdLst/>
              <a:ahLst/>
              <a:cxnLst/>
              <a:rect l="l" t="t" r="r" b="b"/>
              <a:pathLst>
                <a:path w="3072" h="1922" extrusionOk="0">
                  <a:moveTo>
                    <a:pt x="3027" y="0"/>
                  </a:moveTo>
                  <a:cubicBezTo>
                    <a:pt x="3023" y="0"/>
                    <a:pt x="3017" y="2"/>
                    <a:pt x="3012" y="5"/>
                  </a:cubicBezTo>
                  <a:cubicBezTo>
                    <a:pt x="2300" y="444"/>
                    <a:pt x="1591" y="888"/>
                    <a:pt x="890" y="1350"/>
                  </a:cubicBezTo>
                  <a:cubicBezTo>
                    <a:pt x="730" y="1455"/>
                    <a:pt x="571" y="1560"/>
                    <a:pt x="411" y="1664"/>
                  </a:cubicBezTo>
                  <a:cubicBezTo>
                    <a:pt x="379" y="1688"/>
                    <a:pt x="344" y="1702"/>
                    <a:pt x="306" y="1714"/>
                  </a:cubicBezTo>
                  <a:cubicBezTo>
                    <a:pt x="286" y="1650"/>
                    <a:pt x="294" y="1595"/>
                    <a:pt x="335" y="1545"/>
                  </a:cubicBezTo>
                  <a:cubicBezTo>
                    <a:pt x="390" y="1438"/>
                    <a:pt x="446" y="1330"/>
                    <a:pt x="501" y="1223"/>
                  </a:cubicBezTo>
                  <a:cubicBezTo>
                    <a:pt x="690" y="856"/>
                    <a:pt x="911" y="490"/>
                    <a:pt x="1033" y="89"/>
                  </a:cubicBezTo>
                  <a:cubicBezTo>
                    <a:pt x="1045" y="49"/>
                    <a:pt x="1009" y="10"/>
                    <a:pt x="974" y="10"/>
                  </a:cubicBezTo>
                  <a:cubicBezTo>
                    <a:pt x="962" y="10"/>
                    <a:pt x="949" y="15"/>
                    <a:pt x="940" y="28"/>
                  </a:cubicBezTo>
                  <a:cubicBezTo>
                    <a:pt x="635" y="426"/>
                    <a:pt x="431" y="926"/>
                    <a:pt x="199" y="1374"/>
                  </a:cubicBezTo>
                  <a:cubicBezTo>
                    <a:pt x="138" y="1499"/>
                    <a:pt x="1" y="1705"/>
                    <a:pt x="117" y="1842"/>
                  </a:cubicBezTo>
                  <a:cubicBezTo>
                    <a:pt x="168" y="1900"/>
                    <a:pt x="225" y="1922"/>
                    <a:pt x="285" y="1922"/>
                  </a:cubicBezTo>
                  <a:cubicBezTo>
                    <a:pt x="345" y="1922"/>
                    <a:pt x="408" y="1900"/>
                    <a:pt x="469" y="1871"/>
                  </a:cubicBezTo>
                  <a:cubicBezTo>
                    <a:pt x="690" y="1766"/>
                    <a:pt x="899" y="1577"/>
                    <a:pt x="1103" y="1441"/>
                  </a:cubicBezTo>
                  <a:cubicBezTo>
                    <a:pt x="1321" y="1292"/>
                    <a:pt x="1539" y="1141"/>
                    <a:pt x="1757" y="993"/>
                  </a:cubicBezTo>
                  <a:cubicBezTo>
                    <a:pt x="2190" y="691"/>
                    <a:pt x="2617" y="377"/>
                    <a:pt x="3044" y="63"/>
                  </a:cubicBezTo>
                  <a:cubicBezTo>
                    <a:pt x="3071" y="43"/>
                    <a:pt x="3054" y="0"/>
                    <a:pt x="3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44"/>
            <p:cNvSpPr/>
            <p:nvPr/>
          </p:nvSpPr>
          <p:spPr>
            <a:xfrm>
              <a:off x="605348" y="-454282"/>
              <a:ext cx="125441" cy="232444"/>
            </a:xfrm>
            <a:custGeom>
              <a:avLst/>
              <a:gdLst/>
              <a:ahLst/>
              <a:cxnLst/>
              <a:rect l="l" t="t" r="r" b="b"/>
              <a:pathLst>
                <a:path w="2803" h="5194" extrusionOk="0">
                  <a:moveTo>
                    <a:pt x="1666" y="1"/>
                  </a:moveTo>
                  <a:cubicBezTo>
                    <a:pt x="1416" y="1"/>
                    <a:pt x="1277" y="483"/>
                    <a:pt x="1219" y="662"/>
                  </a:cubicBezTo>
                  <a:cubicBezTo>
                    <a:pt x="1056" y="1159"/>
                    <a:pt x="902" y="1656"/>
                    <a:pt x="754" y="2159"/>
                  </a:cubicBezTo>
                  <a:cubicBezTo>
                    <a:pt x="602" y="2659"/>
                    <a:pt x="460" y="3162"/>
                    <a:pt x="323" y="3668"/>
                  </a:cubicBezTo>
                  <a:cubicBezTo>
                    <a:pt x="259" y="3906"/>
                    <a:pt x="195" y="4150"/>
                    <a:pt x="134" y="4389"/>
                  </a:cubicBezTo>
                  <a:cubicBezTo>
                    <a:pt x="88" y="4569"/>
                    <a:pt x="1" y="4778"/>
                    <a:pt x="27" y="4970"/>
                  </a:cubicBezTo>
                  <a:cubicBezTo>
                    <a:pt x="41" y="5080"/>
                    <a:pt x="82" y="5165"/>
                    <a:pt x="190" y="5191"/>
                  </a:cubicBezTo>
                  <a:cubicBezTo>
                    <a:pt x="199" y="5193"/>
                    <a:pt x="208" y="5194"/>
                    <a:pt x="217" y="5194"/>
                  </a:cubicBezTo>
                  <a:cubicBezTo>
                    <a:pt x="357" y="5194"/>
                    <a:pt x="507" y="4973"/>
                    <a:pt x="597" y="4894"/>
                  </a:cubicBezTo>
                  <a:cubicBezTo>
                    <a:pt x="969" y="4560"/>
                    <a:pt x="1396" y="4304"/>
                    <a:pt x="1739" y="3926"/>
                  </a:cubicBezTo>
                  <a:cubicBezTo>
                    <a:pt x="1758" y="3905"/>
                    <a:pt x="1739" y="3873"/>
                    <a:pt x="1716" y="3873"/>
                  </a:cubicBezTo>
                  <a:cubicBezTo>
                    <a:pt x="1711" y="3873"/>
                    <a:pt x="1706" y="3874"/>
                    <a:pt x="1701" y="3877"/>
                  </a:cubicBezTo>
                  <a:cubicBezTo>
                    <a:pt x="1408" y="4063"/>
                    <a:pt x="1123" y="4313"/>
                    <a:pt x="870" y="4560"/>
                  </a:cubicBezTo>
                  <a:cubicBezTo>
                    <a:pt x="719" y="4708"/>
                    <a:pt x="559" y="4845"/>
                    <a:pt x="390" y="4970"/>
                  </a:cubicBezTo>
                  <a:cubicBezTo>
                    <a:pt x="324" y="5018"/>
                    <a:pt x="275" y="5039"/>
                    <a:pt x="240" y="5039"/>
                  </a:cubicBezTo>
                  <a:cubicBezTo>
                    <a:pt x="96" y="5039"/>
                    <a:pt x="188" y="4691"/>
                    <a:pt x="219" y="4572"/>
                  </a:cubicBezTo>
                  <a:cubicBezTo>
                    <a:pt x="416" y="3799"/>
                    <a:pt x="629" y="3031"/>
                    <a:pt x="855" y="2267"/>
                  </a:cubicBezTo>
                  <a:cubicBezTo>
                    <a:pt x="966" y="1883"/>
                    <a:pt x="1085" y="1505"/>
                    <a:pt x="1204" y="1124"/>
                  </a:cubicBezTo>
                  <a:cubicBezTo>
                    <a:pt x="1248" y="990"/>
                    <a:pt x="1456" y="151"/>
                    <a:pt x="1684" y="151"/>
                  </a:cubicBezTo>
                  <a:cubicBezTo>
                    <a:pt x="1712" y="151"/>
                    <a:pt x="1740" y="163"/>
                    <a:pt x="1768" y="191"/>
                  </a:cubicBezTo>
                  <a:cubicBezTo>
                    <a:pt x="2012" y="430"/>
                    <a:pt x="2120" y="799"/>
                    <a:pt x="2230" y="1124"/>
                  </a:cubicBezTo>
                  <a:cubicBezTo>
                    <a:pt x="2367" y="1531"/>
                    <a:pt x="2500" y="1938"/>
                    <a:pt x="2649" y="2339"/>
                  </a:cubicBezTo>
                  <a:cubicBezTo>
                    <a:pt x="2663" y="2375"/>
                    <a:pt x="2692" y="2391"/>
                    <a:pt x="2720" y="2391"/>
                  </a:cubicBezTo>
                  <a:cubicBezTo>
                    <a:pt x="2762" y="2391"/>
                    <a:pt x="2803" y="2355"/>
                    <a:pt x="2785" y="2299"/>
                  </a:cubicBezTo>
                  <a:cubicBezTo>
                    <a:pt x="2634" y="1828"/>
                    <a:pt x="2466" y="1366"/>
                    <a:pt x="2297" y="901"/>
                  </a:cubicBezTo>
                  <a:cubicBezTo>
                    <a:pt x="2192" y="619"/>
                    <a:pt x="2035" y="130"/>
                    <a:pt x="1748" y="17"/>
                  </a:cubicBezTo>
                  <a:cubicBezTo>
                    <a:pt x="1719" y="6"/>
                    <a:pt x="1692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44"/>
            <p:cNvSpPr/>
            <p:nvPr/>
          </p:nvSpPr>
          <p:spPr>
            <a:xfrm>
              <a:off x="689529" y="-417271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1" y="0"/>
                  </a:moveTo>
                  <a:cubicBezTo>
                    <a:pt x="83" y="0"/>
                    <a:pt x="64" y="8"/>
                    <a:pt x="56" y="21"/>
                  </a:cubicBezTo>
                  <a:cubicBezTo>
                    <a:pt x="18" y="71"/>
                    <a:pt x="0" y="108"/>
                    <a:pt x="50" y="152"/>
                  </a:cubicBezTo>
                  <a:cubicBezTo>
                    <a:pt x="56" y="151"/>
                    <a:pt x="61" y="149"/>
                    <a:pt x="66" y="147"/>
                  </a:cubicBezTo>
                  <a:lnTo>
                    <a:pt x="66" y="147"/>
                  </a:lnTo>
                  <a:cubicBezTo>
                    <a:pt x="74" y="163"/>
                    <a:pt x="82" y="178"/>
                    <a:pt x="90" y="193"/>
                  </a:cubicBezTo>
                  <a:lnTo>
                    <a:pt x="90" y="193"/>
                  </a:lnTo>
                  <a:cubicBezTo>
                    <a:pt x="76" y="208"/>
                    <a:pt x="66" y="229"/>
                    <a:pt x="67" y="254"/>
                  </a:cubicBezTo>
                  <a:cubicBezTo>
                    <a:pt x="79" y="422"/>
                    <a:pt x="181" y="553"/>
                    <a:pt x="259" y="693"/>
                  </a:cubicBezTo>
                  <a:cubicBezTo>
                    <a:pt x="361" y="882"/>
                    <a:pt x="465" y="1071"/>
                    <a:pt x="564" y="1262"/>
                  </a:cubicBezTo>
                  <a:cubicBezTo>
                    <a:pt x="585" y="1302"/>
                    <a:pt x="620" y="1318"/>
                    <a:pt x="655" y="1318"/>
                  </a:cubicBezTo>
                  <a:cubicBezTo>
                    <a:pt x="726" y="1318"/>
                    <a:pt x="799" y="1253"/>
                    <a:pt x="768" y="1166"/>
                  </a:cubicBezTo>
                  <a:cubicBezTo>
                    <a:pt x="683" y="940"/>
                    <a:pt x="590" y="719"/>
                    <a:pt x="480" y="504"/>
                  </a:cubicBezTo>
                  <a:cubicBezTo>
                    <a:pt x="399" y="344"/>
                    <a:pt x="291" y="65"/>
                    <a:pt x="120" y="4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44"/>
            <p:cNvSpPr/>
            <p:nvPr/>
          </p:nvSpPr>
          <p:spPr>
            <a:xfrm>
              <a:off x="660887" y="-454058"/>
              <a:ext cx="89057" cy="152651"/>
            </a:xfrm>
            <a:custGeom>
              <a:avLst/>
              <a:gdLst/>
              <a:ahLst/>
              <a:cxnLst/>
              <a:rect l="l" t="t" r="r" b="b"/>
              <a:pathLst>
                <a:path w="1990" h="3411" extrusionOk="0">
                  <a:moveTo>
                    <a:pt x="481" y="1"/>
                  </a:moveTo>
                  <a:cubicBezTo>
                    <a:pt x="465" y="1"/>
                    <a:pt x="448" y="2"/>
                    <a:pt x="431" y="3"/>
                  </a:cubicBezTo>
                  <a:cubicBezTo>
                    <a:pt x="219" y="26"/>
                    <a:pt x="1" y="212"/>
                    <a:pt x="68" y="462"/>
                  </a:cubicBezTo>
                  <a:lnTo>
                    <a:pt x="82" y="462"/>
                  </a:lnTo>
                  <a:cubicBezTo>
                    <a:pt x="112" y="248"/>
                    <a:pt x="291" y="138"/>
                    <a:pt x="472" y="138"/>
                  </a:cubicBezTo>
                  <a:cubicBezTo>
                    <a:pt x="556" y="138"/>
                    <a:pt x="640" y="162"/>
                    <a:pt x="710" y="210"/>
                  </a:cubicBezTo>
                  <a:cubicBezTo>
                    <a:pt x="980" y="390"/>
                    <a:pt x="1056" y="826"/>
                    <a:pt x="1146" y="1128"/>
                  </a:cubicBezTo>
                  <a:cubicBezTo>
                    <a:pt x="1259" y="1515"/>
                    <a:pt x="1376" y="1901"/>
                    <a:pt x="1495" y="2285"/>
                  </a:cubicBezTo>
                  <a:cubicBezTo>
                    <a:pt x="1605" y="2642"/>
                    <a:pt x="1681" y="3058"/>
                    <a:pt x="1867" y="3378"/>
                  </a:cubicBezTo>
                  <a:cubicBezTo>
                    <a:pt x="1880" y="3400"/>
                    <a:pt x="1902" y="3410"/>
                    <a:pt x="1924" y="3410"/>
                  </a:cubicBezTo>
                  <a:cubicBezTo>
                    <a:pt x="1957" y="3410"/>
                    <a:pt x="1990" y="3387"/>
                    <a:pt x="1986" y="3343"/>
                  </a:cubicBezTo>
                  <a:cubicBezTo>
                    <a:pt x="1966" y="3108"/>
                    <a:pt x="1879" y="2890"/>
                    <a:pt x="1809" y="2666"/>
                  </a:cubicBezTo>
                  <a:lnTo>
                    <a:pt x="1556" y="1875"/>
                  </a:lnTo>
                  <a:cubicBezTo>
                    <a:pt x="1408" y="1413"/>
                    <a:pt x="1283" y="925"/>
                    <a:pt x="1082" y="486"/>
                  </a:cubicBezTo>
                  <a:cubicBezTo>
                    <a:pt x="964" y="225"/>
                    <a:pt x="756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44"/>
            <p:cNvSpPr/>
            <p:nvPr/>
          </p:nvSpPr>
          <p:spPr>
            <a:xfrm>
              <a:off x="666257" y="-456833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61" y="1"/>
                  </a:moveTo>
                  <a:cubicBezTo>
                    <a:pt x="212" y="1"/>
                    <a:pt x="162" y="6"/>
                    <a:pt x="113" y="16"/>
                  </a:cubicBezTo>
                  <a:cubicBezTo>
                    <a:pt x="102" y="19"/>
                    <a:pt x="90" y="30"/>
                    <a:pt x="87" y="45"/>
                  </a:cubicBezTo>
                  <a:cubicBezTo>
                    <a:pt x="49" y="196"/>
                    <a:pt x="3" y="362"/>
                    <a:pt x="0" y="519"/>
                  </a:cubicBezTo>
                  <a:lnTo>
                    <a:pt x="3" y="519"/>
                  </a:lnTo>
                  <a:cubicBezTo>
                    <a:pt x="70" y="402"/>
                    <a:pt x="105" y="263"/>
                    <a:pt x="145" y="132"/>
                  </a:cubicBezTo>
                  <a:cubicBezTo>
                    <a:pt x="158" y="91"/>
                    <a:pt x="196" y="76"/>
                    <a:pt x="243" y="76"/>
                  </a:cubicBezTo>
                  <a:cubicBezTo>
                    <a:pt x="354" y="76"/>
                    <a:pt x="518" y="157"/>
                    <a:pt x="561" y="181"/>
                  </a:cubicBezTo>
                  <a:cubicBezTo>
                    <a:pt x="680" y="251"/>
                    <a:pt x="773" y="362"/>
                    <a:pt x="846" y="484"/>
                  </a:cubicBezTo>
                  <a:cubicBezTo>
                    <a:pt x="919" y="606"/>
                    <a:pt x="910" y="740"/>
                    <a:pt x="962" y="865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6"/>
                    <a:pt x="1014" y="865"/>
                  </a:cubicBezTo>
                  <a:cubicBezTo>
                    <a:pt x="1107" y="644"/>
                    <a:pt x="921" y="362"/>
                    <a:pt x="776" y="216"/>
                  </a:cubicBezTo>
                  <a:cubicBezTo>
                    <a:pt x="635" y="75"/>
                    <a:pt x="450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44"/>
            <p:cNvSpPr/>
            <p:nvPr/>
          </p:nvSpPr>
          <p:spPr>
            <a:xfrm>
              <a:off x="669435" y="-460727"/>
              <a:ext cx="35489" cy="26091"/>
            </a:xfrm>
            <a:custGeom>
              <a:avLst/>
              <a:gdLst/>
              <a:ahLst/>
              <a:cxnLst/>
              <a:rect l="l" t="t" r="r" b="b"/>
              <a:pathLst>
                <a:path w="793" h="583" extrusionOk="0">
                  <a:moveTo>
                    <a:pt x="387" y="0"/>
                  </a:moveTo>
                  <a:cubicBezTo>
                    <a:pt x="223" y="0"/>
                    <a:pt x="1" y="155"/>
                    <a:pt x="106" y="353"/>
                  </a:cubicBezTo>
                  <a:cubicBezTo>
                    <a:pt x="109" y="359"/>
                    <a:pt x="114" y="361"/>
                    <a:pt x="119" y="361"/>
                  </a:cubicBezTo>
                  <a:cubicBezTo>
                    <a:pt x="129" y="361"/>
                    <a:pt x="139" y="352"/>
                    <a:pt x="135" y="338"/>
                  </a:cubicBezTo>
                  <a:cubicBezTo>
                    <a:pt x="109" y="234"/>
                    <a:pt x="170" y="155"/>
                    <a:pt x="252" y="106"/>
                  </a:cubicBezTo>
                  <a:cubicBezTo>
                    <a:pt x="285" y="85"/>
                    <a:pt x="319" y="76"/>
                    <a:pt x="352" y="76"/>
                  </a:cubicBezTo>
                  <a:cubicBezTo>
                    <a:pt x="413" y="76"/>
                    <a:pt x="472" y="107"/>
                    <a:pt x="525" y="152"/>
                  </a:cubicBezTo>
                  <a:cubicBezTo>
                    <a:pt x="647" y="260"/>
                    <a:pt x="664" y="440"/>
                    <a:pt x="752" y="571"/>
                  </a:cubicBezTo>
                  <a:cubicBezTo>
                    <a:pt x="756" y="579"/>
                    <a:pt x="764" y="583"/>
                    <a:pt x="771" y="583"/>
                  </a:cubicBezTo>
                  <a:cubicBezTo>
                    <a:pt x="782" y="583"/>
                    <a:pt x="792" y="575"/>
                    <a:pt x="792" y="559"/>
                  </a:cubicBezTo>
                  <a:cubicBezTo>
                    <a:pt x="789" y="347"/>
                    <a:pt x="627" y="19"/>
                    <a:pt x="409" y="1"/>
                  </a:cubicBezTo>
                  <a:cubicBezTo>
                    <a:pt x="402" y="0"/>
                    <a:pt x="394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44"/>
            <p:cNvSpPr/>
            <p:nvPr/>
          </p:nvSpPr>
          <p:spPr>
            <a:xfrm>
              <a:off x="671314" y="-457460"/>
              <a:ext cx="21034" cy="12575"/>
            </a:xfrm>
            <a:custGeom>
              <a:avLst/>
              <a:gdLst/>
              <a:ahLst/>
              <a:cxnLst/>
              <a:rect l="l" t="t" r="r" b="b"/>
              <a:pathLst>
                <a:path w="470" h="281" extrusionOk="0">
                  <a:moveTo>
                    <a:pt x="195" y="1"/>
                  </a:moveTo>
                  <a:cubicBezTo>
                    <a:pt x="111" y="65"/>
                    <a:pt x="56" y="126"/>
                    <a:pt x="0" y="187"/>
                  </a:cubicBezTo>
                  <a:lnTo>
                    <a:pt x="3" y="193"/>
                  </a:lnTo>
                  <a:cubicBezTo>
                    <a:pt x="41" y="164"/>
                    <a:pt x="76" y="134"/>
                    <a:pt x="114" y="108"/>
                  </a:cubicBezTo>
                  <a:cubicBezTo>
                    <a:pt x="141" y="86"/>
                    <a:pt x="158" y="67"/>
                    <a:pt x="178" y="67"/>
                  </a:cubicBezTo>
                  <a:cubicBezTo>
                    <a:pt x="190" y="67"/>
                    <a:pt x="202" y="74"/>
                    <a:pt x="218" y="91"/>
                  </a:cubicBezTo>
                  <a:cubicBezTo>
                    <a:pt x="285" y="161"/>
                    <a:pt x="361" y="225"/>
                    <a:pt x="442" y="277"/>
                  </a:cubicBezTo>
                  <a:cubicBezTo>
                    <a:pt x="445" y="279"/>
                    <a:pt x="448" y="280"/>
                    <a:pt x="450" y="280"/>
                  </a:cubicBezTo>
                  <a:cubicBezTo>
                    <a:pt x="461" y="280"/>
                    <a:pt x="469" y="262"/>
                    <a:pt x="460" y="251"/>
                  </a:cubicBezTo>
                  <a:cubicBezTo>
                    <a:pt x="381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44"/>
            <p:cNvSpPr/>
            <p:nvPr/>
          </p:nvSpPr>
          <p:spPr>
            <a:xfrm>
              <a:off x="554866" y="-382408"/>
              <a:ext cx="128574" cy="91787"/>
            </a:xfrm>
            <a:custGeom>
              <a:avLst/>
              <a:gdLst/>
              <a:ahLst/>
              <a:cxnLst/>
              <a:rect l="l" t="t" r="r" b="b"/>
              <a:pathLst>
                <a:path w="2873" h="2051" extrusionOk="0">
                  <a:moveTo>
                    <a:pt x="2430" y="1"/>
                  </a:moveTo>
                  <a:cubicBezTo>
                    <a:pt x="2346" y="1"/>
                    <a:pt x="2262" y="6"/>
                    <a:pt x="2181" y="7"/>
                  </a:cubicBezTo>
                  <a:cubicBezTo>
                    <a:pt x="1951" y="7"/>
                    <a:pt x="1722" y="18"/>
                    <a:pt x="1495" y="33"/>
                  </a:cubicBezTo>
                  <a:cubicBezTo>
                    <a:pt x="1027" y="59"/>
                    <a:pt x="559" y="117"/>
                    <a:pt x="97" y="196"/>
                  </a:cubicBezTo>
                  <a:cubicBezTo>
                    <a:pt x="24" y="210"/>
                    <a:pt x="1" y="309"/>
                    <a:pt x="33" y="370"/>
                  </a:cubicBezTo>
                  <a:cubicBezTo>
                    <a:pt x="222" y="751"/>
                    <a:pt x="547" y="1024"/>
                    <a:pt x="885" y="1245"/>
                  </a:cubicBezTo>
                  <a:cubicBezTo>
                    <a:pt x="1251" y="1486"/>
                    <a:pt x="1617" y="1713"/>
                    <a:pt x="1928" y="2041"/>
                  </a:cubicBezTo>
                  <a:cubicBezTo>
                    <a:pt x="1934" y="2048"/>
                    <a:pt x="1942" y="2051"/>
                    <a:pt x="1949" y="2051"/>
                  </a:cubicBezTo>
                  <a:cubicBezTo>
                    <a:pt x="1971" y="2051"/>
                    <a:pt x="1991" y="2025"/>
                    <a:pt x="1977" y="2001"/>
                  </a:cubicBezTo>
                  <a:cubicBezTo>
                    <a:pt x="1592" y="1281"/>
                    <a:pt x="742" y="1066"/>
                    <a:pt x="307" y="399"/>
                  </a:cubicBezTo>
                  <a:lnTo>
                    <a:pt x="307" y="399"/>
                  </a:lnTo>
                  <a:cubicBezTo>
                    <a:pt x="701" y="332"/>
                    <a:pt x="1096" y="288"/>
                    <a:pt x="1495" y="260"/>
                  </a:cubicBezTo>
                  <a:cubicBezTo>
                    <a:pt x="1722" y="242"/>
                    <a:pt x="1951" y="236"/>
                    <a:pt x="2181" y="233"/>
                  </a:cubicBezTo>
                  <a:cubicBezTo>
                    <a:pt x="2190" y="233"/>
                    <a:pt x="2199" y="233"/>
                    <a:pt x="2207" y="233"/>
                  </a:cubicBezTo>
                  <a:cubicBezTo>
                    <a:pt x="2297" y="233"/>
                    <a:pt x="2389" y="239"/>
                    <a:pt x="2480" y="239"/>
                  </a:cubicBezTo>
                  <a:cubicBezTo>
                    <a:pt x="2595" y="239"/>
                    <a:pt x="2708" y="230"/>
                    <a:pt x="2815" y="190"/>
                  </a:cubicBezTo>
                  <a:cubicBezTo>
                    <a:pt x="2873" y="167"/>
                    <a:pt x="2867" y="91"/>
                    <a:pt x="2815" y="68"/>
                  </a:cubicBezTo>
                  <a:cubicBezTo>
                    <a:pt x="2695" y="13"/>
                    <a:pt x="2563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44"/>
            <p:cNvSpPr/>
            <p:nvPr/>
          </p:nvSpPr>
          <p:spPr>
            <a:xfrm>
              <a:off x="611389" y="-444884"/>
              <a:ext cx="145446" cy="209710"/>
            </a:xfrm>
            <a:custGeom>
              <a:avLst/>
              <a:gdLst/>
              <a:ahLst/>
              <a:cxnLst/>
              <a:rect l="l" t="t" r="r" b="b"/>
              <a:pathLst>
                <a:path w="3250" h="4686" extrusionOk="0">
                  <a:moveTo>
                    <a:pt x="1035" y="2669"/>
                  </a:moveTo>
                  <a:cubicBezTo>
                    <a:pt x="1008" y="2725"/>
                    <a:pt x="981" y="2781"/>
                    <a:pt x="953" y="2837"/>
                  </a:cubicBezTo>
                  <a:lnTo>
                    <a:pt x="953" y="2837"/>
                  </a:lnTo>
                  <a:cubicBezTo>
                    <a:pt x="956" y="2826"/>
                    <a:pt x="959" y="2815"/>
                    <a:pt x="962" y="2804"/>
                  </a:cubicBezTo>
                  <a:cubicBezTo>
                    <a:pt x="969" y="2774"/>
                    <a:pt x="969" y="2746"/>
                    <a:pt x="962" y="2723"/>
                  </a:cubicBezTo>
                  <a:lnTo>
                    <a:pt x="962" y="2723"/>
                  </a:lnTo>
                  <a:cubicBezTo>
                    <a:pt x="987" y="2705"/>
                    <a:pt x="1011" y="2687"/>
                    <a:pt x="1035" y="2669"/>
                  </a:cubicBezTo>
                  <a:close/>
                  <a:moveTo>
                    <a:pt x="527" y="3447"/>
                  </a:moveTo>
                  <a:cubicBezTo>
                    <a:pt x="510" y="3518"/>
                    <a:pt x="493" y="3589"/>
                    <a:pt x="475" y="3660"/>
                  </a:cubicBezTo>
                  <a:lnTo>
                    <a:pt x="475" y="3660"/>
                  </a:lnTo>
                  <a:cubicBezTo>
                    <a:pt x="474" y="3659"/>
                    <a:pt x="472" y="3658"/>
                    <a:pt x="470" y="3656"/>
                  </a:cubicBezTo>
                  <a:lnTo>
                    <a:pt x="470" y="3656"/>
                  </a:lnTo>
                  <a:cubicBezTo>
                    <a:pt x="484" y="3600"/>
                    <a:pt x="498" y="3544"/>
                    <a:pt x="512" y="3488"/>
                  </a:cubicBezTo>
                  <a:lnTo>
                    <a:pt x="512" y="3488"/>
                  </a:lnTo>
                  <a:cubicBezTo>
                    <a:pt x="517" y="3474"/>
                    <a:pt x="522" y="3461"/>
                    <a:pt x="527" y="3447"/>
                  </a:cubicBezTo>
                  <a:close/>
                  <a:moveTo>
                    <a:pt x="2762" y="1809"/>
                  </a:moveTo>
                  <a:cubicBezTo>
                    <a:pt x="2788" y="1809"/>
                    <a:pt x="2812" y="1811"/>
                    <a:pt x="2835" y="1818"/>
                  </a:cubicBezTo>
                  <a:lnTo>
                    <a:pt x="2835" y="1818"/>
                  </a:lnTo>
                  <a:cubicBezTo>
                    <a:pt x="2508" y="2272"/>
                    <a:pt x="2154" y="2704"/>
                    <a:pt x="1778" y="3112"/>
                  </a:cubicBezTo>
                  <a:lnTo>
                    <a:pt x="1778" y="3112"/>
                  </a:lnTo>
                  <a:cubicBezTo>
                    <a:pt x="1693" y="3169"/>
                    <a:pt x="1609" y="3230"/>
                    <a:pt x="1528" y="3295"/>
                  </a:cubicBezTo>
                  <a:lnTo>
                    <a:pt x="1528" y="3295"/>
                  </a:lnTo>
                  <a:cubicBezTo>
                    <a:pt x="1502" y="3251"/>
                    <a:pt x="1460" y="3221"/>
                    <a:pt x="1414" y="3221"/>
                  </a:cubicBezTo>
                  <a:cubicBezTo>
                    <a:pt x="1389" y="3221"/>
                    <a:pt x="1364" y="3229"/>
                    <a:pt x="1339" y="3248"/>
                  </a:cubicBezTo>
                  <a:cubicBezTo>
                    <a:pt x="1329" y="3256"/>
                    <a:pt x="1318" y="3264"/>
                    <a:pt x="1308" y="3273"/>
                  </a:cubicBezTo>
                  <a:lnTo>
                    <a:pt x="1308" y="3273"/>
                  </a:lnTo>
                  <a:cubicBezTo>
                    <a:pt x="1308" y="3272"/>
                    <a:pt x="1308" y="3272"/>
                    <a:pt x="1307" y="3272"/>
                  </a:cubicBezTo>
                  <a:cubicBezTo>
                    <a:pt x="1306" y="3273"/>
                    <a:pt x="1305" y="3275"/>
                    <a:pt x="1303" y="3276"/>
                  </a:cubicBezTo>
                  <a:lnTo>
                    <a:pt x="1303" y="3276"/>
                  </a:lnTo>
                  <a:cubicBezTo>
                    <a:pt x="1135" y="3407"/>
                    <a:pt x="973" y="3545"/>
                    <a:pt x="818" y="3692"/>
                  </a:cubicBezTo>
                  <a:lnTo>
                    <a:pt x="818" y="3692"/>
                  </a:lnTo>
                  <a:cubicBezTo>
                    <a:pt x="905" y="3497"/>
                    <a:pt x="992" y="3301"/>
                    <a:pt x="1078" y="3106"/>
                  </a:cubicBezTo>
                  <a:lnTo>
                    <a:pt x="1078" y="3106"/>
                  </a:lnTo>
                  <a:cubicBezTo>
                    <a:pt x="1090" y="3108"/>
                    <a:pt x="1103" y="3109"/>
                    <a:pt x="1115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30" y="2969"/>
                    <a:pt x="1653" y="2798"/>
                    <a:pt x="1845" y="2586"/>
                  </a:cubicBezTo>
                  <a:cubicBezTo>
                    <a:pt x="1948" y="2472"/>
                    <a:pt x="2124" y="2272"/>
                    <a:pt x="2195" y="2074"/>
                  </a:cubicBezTo>
                  <a:lnTo>
                    <a:pt x="2195" y="2074"/>
                  </a:lnTo>
                  <a:cubicBezTo>
                    <a:pt x="2360" y="1952"/>
                    <a:pt x="2583" y="1809"/>
                    <a:pt x="2762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4"/>
                    <a:pt x="1447" y="89"/>
                  </a:cubicBezTo>
                  <a:cubicBezTo>
                    <a:pt x="1437" y="112"/>
                    <a:pt x="1427" y="135"/>
                    <a:pt x="1416" y="158"/>
                  </a:cubicBezTo>
                  <a:lnTo>
                    <a:pt x="1416" y="158"/>
                  </a:lnTo>
                  <a:cubicBezTo>
                    <a:pt x="1399" y="152"/>
                    <a:pt x="1380" y="150"/>
                    <a:pt x="1362" y="150"/>
                  </a:cubicBezTo>
                  <a:cubicBezTo>
                    <a:pt x="1294" y="150"/>
                    <a:pt x="1225" y="186"/>
                    <a:pt x="1194" y="269"/>
                  </a:cubicBezTo>
                  <a:cubicBezTo>
                    <a:pt x="1104" y="507"/>
                    <a:pt x="1020" y="747"/>
                    <a:pt x="941" y="989"/>
                  </a:cubicBezTo>
                  <a:lnTo>
                    <a:pt x="941" y="989"/>
                  </a:lnTo>
                  <a:cubicBezTo>
                    <a:pt x="880" y="1162"/>
                    <a:pt x="819" y="1335"/>
                    <a:pt x="758" y="1507"/>
                  </a:cubicBezTo>
                  <a:cubicBezTo>
                    <a:pt x="745" y="1544"/>
                    <a:pt x="744" y="1578"/>
                    <a:pt x="752" y="1607"/>
                  </a:cubicBezTo>
                  <a:lnTo>
                    <a:pt x="752" y="1607"/>
                  </a:lnTo>
                  <a:cubicBezTo>
                    <a:pt x="736" y="1662"/>
                    <a:pt x="721" y="1717"/>
                    <a:pt x="706" y="1772"/>
                  </a:cubicBezTo>
                  <a:cubicBezTo>
                    <a:pt x="678" y="1874"/>
                    <a:pt x="741" y="1959"/>
                    <a:pt x="818" y="1989"/>
                  </a:cubicBezTo>
                  <a:lnTo>
                    <a:pt x="818" y="1989"/>
                  </a:lnTo>
                  <a:cubicBezTo>
                    <a:pt x="749" y="2191"/>
                    <a:pt x="679" y="2392"/>
                    <a:pt x="610" y="2594"/>
                  </a:cubicBezTo>
                  <a:cubicBezTo>
                    <a:pt x="590" y="2654"/>
                    <a:pt x="607" y="2713"/>
                    <a:pt x="641" y="2756"/>
                  </a:cubicBezTo>
                  <a:lnTo>
                    <a:pt x="641" y="2756"/>
                  </a:lnTo>
                  <a:cubicBezTo>
                    <a:pt x="639" y="2758"/>
                    <a:pt x="637" y="2761"/>
                    <a:pt x="635" y="2763"/>
                  </a:cubicBezTo>
                  <a:lnTo>
                    <a:pt x="635" y="2763"/>
                  </a:lnTo>
                  <a:cubicBezTo>
                    <a:pt x="608" y="2731"/>
                    <a:pt x="568" y="2713"/>
                    <a:pt x="526" y="2713"/>
                  </a:cubicBezTo>
                  <a:cubicBezTo>
                    <a:pt x="469" y="2713"/>
                    <a:pt x="409" y="2746"/>
                    <a:pt x="380" y="2821"/>
                  </a:cubicBezTo>
                  <a:cubicBezTo>
                    <a:pt x="230" y="3220"/>
                    <a:pt x="137" y="3635"/>
                    <a:pt x="94" y="4063"/>
                  </a:cubicBezTo>
                  <a:lnTo>
                    <a:pt x="94" y="4063"/>
                  </a:lnTo>
                  <a:cubicBezTo>
                    <a:pt x="44" y="4210"/>
                    <a:pt x="15" y="4364"/>
                    <a:pt x="5" y="4524"/>
                  </a:cubicBezTo>
                  <a:cubicBezTo>
                    <a:pt x="1" y="4612"/>
                    <a:pt x="80" y="4686"/>
                    <a:pt x="157" y="4686"/>
                  </a:cubicBezTo>
                  <a:cubicBezTo>
                    <a:pt x="182" y="4686"/>
                    <a:pt x="207" y="4678"/>
                    <a:pt x="229" y="4661"/>
                  </a:cubicBezTo>
                  <a:cubicBezTo>
                    <a:pt x="252" y="4644"/>
                    <a:pt x="275" y="4626"/>
                    <a:pt x="298" y="4608"/>
                  </a:cubicBezTo>
                  <a:lnTo>
                    <a:pt x="298" y="4608"/>
                  </a:lnTo>
                  <a:cubicBezTo>
                    <a:pt x="309" y="4612"/>
                    <a:pt x="320" y="4613"/>
                    <a:pt x="331" y="4613"/>
                  </a:cubicBezTo>
                  <a:cubicBezTo>
                    <a:pt x="356" y="4613"/>
                    <a:pt x="383" y="4605"/>
                    <a:pt x="409" y="4585"/>
                  </a:cubicBezTo>
                  <a:cubicBezTo>
                    <a:pt x="512" y="4513"/>
                    <a:pt x="615" y="4440"/>
                    <a:pt x="718" y="4367"/>
                  </a:cubicBezTo>
                  <a:lnTo>
                    <a:pt x="718" y="4367"/>
                  </a:lnTo>
                  <a:cubicBezTo>
                    <a:pt x="745" y="4404"/>
                    <a:pt x="787" y="4428"/>
                    <a:pt x="834" y="4428"/>
                  </a:cubicBezTo>
                  <a:cubicBezTo>
                    <a:pt x="869" y="4428"/>
                    <a:pt x="907" y="4414"/>
                    <a:pt x="944" y="4382"/>
                  </a:cubicBezTo>
                  <a:cubicBezTo>
                    <a:pt x="1199" y="4159"/>
                    <a:pt x="1445" y="3926"/>
                    <a:pt x="1683" y="3684"/>
                  </a:cubicBezTo>
                  <a:lnTo>
                    <a:pt x="1683" y="3684"/>
                  </a:lnTo>
                  <a:cubicBezTo>
                    <a:pt x="1990" y="3466"/>
                    <a:pt x="2298" y="3249"/>
                    <a:pt x="2607" y="3033"/>
                  </a:cubicBezTo>
                  <a:cubicBezTo>
                    <a:pt x="2728" y="2949"/>
                    <a:pt x="2673" y="2727"/>
                    <a:pt x="2545" y="2723"/>
                  </a:cubicBezTo>
                  <a:lnTo>
                    <a:pt x="2545" y="2723"/>
                  </a:lnTo>
                  <a:cubicBezTo>
                    <a:pt x="2774" y="2444"/>
                    <a:pt x="2994" y="2154"/>
                    <a:pt x="3205" y="1856"/>
                  </a:cubicBezTo>
                  <a:cubicBezTo>
                    <a:pt x="3249" y="1795"/>
                    <a:pt x="3223" y="1702"/>
                    <a:pt x="3179" y="1650"/>
                  </a:cubicBezTo>
                  <a:cubicBezTo>
                    <a:pt x="3065" y="1514"/>
                    <a:pt x="2929" y="1462"/>
                    <a:pt x="2786" y="1462"/>
                  </a:cubicBezTo>
                  <a:cubicBezTo>
                    <a:pt x="2569" y="1462"/>
                    <a:pt x="2338" y="1580"/>
                    <a:pt x="2147" y="1698"/>
                  </a:cubicBezTo>
                  <a:lnTo>
                    <a:pt x="2147" y="1698"/>
                  </a:lnTo>
                  <a:cubicBezTo>
                    <a:pt x="2107" y="1657"/>
                    <a:pt x="2057" y="1640"/>
                    <a:pt x="2002" y="1640"/>
                  </a:cubicBezTo>
                  <a:cubicBezTo>
                    <a:pt x="1876" y="1640"/>
                    <a:pt x="1727" y="1727"/>
                    <a:pt x="1627" y="1801"/>
                  </a:cubicBezTo>
                  <a:cubicBezTo>
                    <a:pt x="1455" y="1924"/>
                    <a:pt x="1283" y="2050"/>
                    <a:pt x="1111" y="2176"/>
                  </a:cubicBezTo>
                  <a:lnTo>
                    <a:pt x="1111" y="2176"/>
                  </a:lnTo>
                  <a:cubicBezTo>
                    <a:pt x="1282" y="1675"/>
                    <a:pt x="1453" y="1173"/>
                    <a:pt x="1624" y="670"/>
                  </a:cubicBezTo>
                  <a:cubicBezTo>
                    <a:pt x="1641" y="619"/>
                    <a:pt x="1636" y="574"/>
                    <a:pt x="1617" y="539"/>
                  </a:cubicBezTo>
                  <a:lnTo>
                    <a:pt x="1617" y="539"/>
                  </a:lnTo>
                  <a:cubicBezTo>
                    <a:pt x="1625" y="521"/>
                    <a:pt x="1633" y="503"/>
                    <a:pt x="1640" y="486"/>
                  </a:cubicBezTo>
                  <a:lnTo>
                    <a:pt x="1640" y="486"/>
                  </a:lnTo>
                  <a:cubicBezTo>
                    <a:pt x="1717" y="616"/>
                    <a:pt x="1745" y="781"/>
                    <a:pt x="1750" y="949"/>
                  </a:cubicBezTo>
                  <a:lnTo>
                    <a:pt x="1750" y="949"/>
                  </a:lnTo>
                  <a:cubicBezTo>
                    <a:pt x="1718" y="1096"/>
                    <a:pt x="1678" y="1242"/>
                    <a:pt x="1633" y="1382"/>
                  </a:cubicBezTo>
                  <a:cubicBezTo>
                    <a:pt x="1600" y="1490"/>
                    <a:pt x="1688" y="1569"/>
                    <a:pt x="1773" y="1569"/>
                  </a:cubicBezTo>
                  <a:cubicBezTo>
                    <a:pt x="1774" y="1569"/>
                    <a:pt x="1774" y="1569"/>
                    <a:pt x="1775" y="1569"/>
                  </a:cubicBezTo>
                  <a:lnTo>
                    <a:pt x="1775" y="1569"/>
                  </a:lnTo>
                  <a:cubicBezTo>
                    <a:pt x="1802" y="1590"/>
                    <a:pt x="1835" y="1600"/>
                    <a:pt x="1871" y="1600"/>
                  </a:cubicBezTo>
                  <a:cubicBezTo>
                    <a:pt x="1954" y="1600"/>
                    <a:pt x="2043" y="1543"/>
                    <a:pt x="2054" y="1429"/>
                  </a:cubicBezTo>
                  <a:cubicBezTo>
                    <a:pt x="2055" y="1428"/>
                    <a:pt x="2055" y="1426"/>
                    <a:pt x="2055" y="1425"/>
                  </a:cubicBezTo>
                  <a:lnTo>
                    <a:pt x="2055" y="1425"/>
                  </a:lnTo>
                  <a:cubicBezTo>
                    <a:pt x="2084" y="1144"/>
                    <a:pt x="2113" y="864"/>
                    <a:pt x="2142" y="583"/>
                  </a:cubicBezTo>
                  <a:lnTo>
                    <a:pt x="2142" y="583"/>
                  </a:lnTo>
                  <a:cubicBezTo>
                    <a:pt x="2142" y="583"/>
                    <a:pt x="2142" y="583"/>
                    <a:pt x="2142" y="583"/>
                  </a:cubicBezTo>
                  <a:cubicBezTo>
                    <a:pt x="2153" y="467"/>
                    <a:pt x="2077" y="410"/>
                    <a:pt x="1994" y="410"/>
                  </a:cubicBezTo>
                  <a:cubicBezTo>
                    <a:pt x="1986" y="410"/>
                    <a:pt x="1978" y="410"/>
                    <a:pt x="1970" y="411"/>
                  </a:cubicBezTo>
                  <a:lnTo>
                    <a:pt x="1970" y="411"/>
                  </a:lnTo>
                  <a:cubicBezTo>
                    <a:pt x="1909" y="262"/>
                    <a:pt x="1815" y="130"/>
                    <a:pt x="1677" y="25"/>
                  </a:cubicBezTo>
                  <a:cubicBezTo>
                    <a:pt x="1653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44"/>
            <p:cNvSpPr/>
            <p:nvPr/>
          </p:nvSpPr>
          <p:spPr>
            <a:xfrm>
              <a:off x="578585" y="-371757"/>
              <a:ext cx="57417" cy="58939"/>
            </a:xfrm>
            <a:custGeom>
              <a:avLst/>
              <a:gdLst/>
              <a:ahLst/>
              <a:cxnLst/>
              <a:rect l="l" t="t" r="r" b="b"/>
              <a:pathLst>
                <a:path w="1283" h="1317" extrusionOk="0">
                  <a:moveTo>
                    <a:pt x="204" y="0"/>
                  </a:moveTo>
                  <a:cubicBezTo>
                    <a:pt x="102" y="0"/>
                    <a:pt x="0" y="109"/>
                    <a:pt x="76" y="219"/>
                  </a:cubicBezTo>
                  <a:cubicBezTo>
                    <a:pt x="102" y="258"/>
                    <a:pt x="129" y="296"/>
                    <a:pt x="156" y="333"/>
                  </a:cubicBezTo>
                  <a:lnTo>
                    <a:pt x="156" y="333"/>
                  </a:lnTo>
                  <a:cubicBezTo>
                    <a:pt x="83" y="380"/>
                    <a:pt x="36" y="480"/>
                    <a:pt x="96" y="568"/>
                  </a:cubicBezTo>
                  <a:cubicBezTo>
                    <a:pt x="104" y="580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6"/>
                  </a:cubicBezTo>
                  <a:cubicBezTo>
                    <a:pt x="123" y="611"/>
                    <a:pt x="127" y="615"/>
                    <a:pt x="131" y="620"/>
                  </a:cubicBezTo>
                  <a:lnTo>
                    <a:pt x="131" y="620"/>
                  </a:lnTo>
                  <a:cubicBezTo>
                    <a:pt x="248" y="788"/>
                    <a:pt x="383" y="926"/>
                    <a:pt x="546" y="1048"/>
                  </a:cubicBezTo>
                  <a:cubicBezTo>
                    <a:pt x="644" y="1120"/>
                    <a:pt x="768" y="1196"/>
                    <a:pt x="895" y="1235"/>
                  </a:cubicBezTo>
                  <a:lnTo>
                    <a:pt x="895" y="1235"/>
                  </a:lnTo>
                  <a:cubicBezTo>
                    <a:pt x="944" y="1260"/>
                    <a:pt x="993" y="1284"/>
                    <a:pt x="1043" y="1306"/>
                  </a:cubicBezTo>
                  <a:cubicBezTo>
                    <a:pt x="1060" y="1313"/>
                    <a:pt x="1075" y="1317"/>
                    <a:pt x="1091" y="1317"/>
                  </a:cubicBezTo>
                  <a:cubicBezTo>
                    <a:pt x="1147" y="1317"/>
                    <a:pt x="1194" y="1272"/>
                    <a:pt x="1217" y="1217"/>
                  </a:cubicBezTo>
                  <a:lnTo>
                    <a:pt x="1217" y="1217"/>
                  </a:lnTo>
                  <a:cubicBezTo>
                    <a:pt x="1266" y="1165"/>
                    <a:pt x="1283" y="1071"/>
                    <a:pt x="1224" y="1019"/>
                  </a:cubicBezTo>
                  <a:cubicBezTo>
                    <a:pt x="1177" y="979"/>
                    <a:pt x="1125" y="950"/>
                    <a:pt x="1072" y="925"/>
                  </a:cubicBezTo>
                  <a:lnTo>
                    <a:pt x="1072" y="925"/>
                  </a:lnTo>
                  <a:cubicBezTo>
                    <a:pt x="1038" y="890"/>
                    <a:pt x="1003" y="855"/>
                    <a:pt x="969" y="819"/>
                  </a:cubicBezTo>
                  <a:lnTo>
                    <a:pt x="969" y="819"/>
                  </a:lnTo>
                  <a:cubicBezTo>
                    <a:pt x="1099" y="783"/>
                    <a:pt x="1181" y="619"/>
                    <a:pt x="1107" y="481"/>
                  </a:cubicBezTo>
                  <a:cubicBezTo>
                    <a:pt x="1095" y="459"/>
                    <a:pt x="1077" y="450"/>
                    <a:pt x="1059" y="450"/>
                  </a:cubicBezTo>
                  <a:cubicBezTo>
                    <a:pt x="1025" y="450"/>
                    <a:pt x="990" y="483"/>
                    <a:pt x="1000" y="527"/>
                  </a:cubicBezTo>
                  <a:cubicBezTo>
                    <a:pt x="974" y="545"/>
                    <a:pt x="948" y="562"/>
                    <a:pt x="921" y="577"/>
                  </a:cubicBezTo>
                  <a:cubicBezTo>
                    <a:pt x="875" y="559"/>
                    <a:pt x="834" y="530"/>
                    <a:pt x="799" y="492"/>
                  </a:cubicBezTo>
                  <a:cubicBezTo>
                    <a:pt x="750" y="446"/>
                    <a:pt x="698" y="402"/>
                    <a:pt x="648" y="356"/>
                  </a:cubicBezTo>
                  <a:cubicBezTo>
                    <a:pt x="529" y="251"/>
                    <a:pt x="410" y="147"/>
                    <a:pt x="296" y="36"/>
                  </a:cubicBezTo>
                  <a:lnTo>
                    <a:pt x="296" y="36"/>
                  </a:lnTo>
                  <a:cubicBezTo>
                    <a:pt x="296" y="36"/>
                    <a:pt x="296" y="36"/>
                    <a:pt x="296" y="36"/>
                  </a:cubicBezTo>
                  <a:cubicBezTo>
                    <a:pt x="269" y="11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44"/>
            <p:cNvSpPr/>
            <p:nvPr/>
          </p:nvSpPr>
          <p:spPr>
            <a:xfrm>
              <a:off x="713696" y="-382945"/>
              <a:ext cx="112463" cy="15977"/>
            </a:xfrm>
            <a:custGeom>
              <a:avLst/>
              <a:gdLst/>
              <a:ahLst/>
              <a:cxnLst/>
              <a:rect l="l" t="t" r="r" b="b"/>
              <a:pathLst>
                <a:path w="2513" h="357" extrusionOk="0">
                  <a:moveTo>
                    <a:pt x="794" y="1"/>
                  </a:moveTo>
                  <a:cubicBezTo>
                    <a:pt x="533" y="1"/>
                    <a:pt x="270" y="26"/>
                    <a:pt x="27" y="106"/>
                  </a:cubicBezTo>
                  <a:cubicBezTo>
                    <a:pt x="1" y="112"/>
                    <a:pt x="7" y="152"/>
                    <a:pt x="33" y="155"/>
                  </a:cubicBezTo>
                  <a:cubicBezTo>
                    <a:pt x="431" y="208"/>
                    <a:pt x="841" y="173"/>
                    <a:pt x="1242" y="202"/>
                  </a:cubicBezTo>
                  <a:cubicBezTo>
                    <a:pt x="1460" y="216"/>
                    <a:pt x="1675" y="243"/>
                    <a:pt x="1890" y="274"/>
                  </a:cubicBezTo>
                  <a:cubicBezTo>
                    <a:pt x="2035" y="296"/>
                    <a:pt x="2198" y="356"/>
                    <a:pt x="2349" y="356"/>
                  </a:cubicBezTo>
                  <a:cubicBezTo>
                    <a:pt x="2386" y="356"/>
                    <a:pt x="2422" y="353"/>
                    <a:pt x="2457" y="344"/>
                  </a:cubicBezTo>
                  <a:cubicBezTo>
                    <a:pt x="2512" y="333"/>
                    <a:pt x="2509" y="260"/>
                    <a:pt x="2472" y="231"/>
                  </a:cubicBezTo>
                  <a:cubicBezTo>
                    <a:pt x="2329" y="118"/>
                    <a:pt x="2105" y="120"/>
                    <a:pt x="1934" y="94"/>
                  </a:cubicBezTo>
                  <a:cubicBezTo>
                    <a:pt x="1728" y="62"/>
                    <a:pt x="1518" y="39"/>
                    <a:pt x="1309" y="25"/>
                  </a:cubicBezTo>
                  <a:cubicBezTo>
                    <a:pt x="1142" y="12"/>
                    <a:pt x="968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44"/>
            <p:cNvSpPr/>
            <p:nvPr/>
          </p:nvSpPr>
          <p:spPr>
            <a:xfrm>
              <a:off x="725958" y="-386391"/>
              <a:ext cx="113269" cy="22018"/>
            </a:xfrm>
            <a:custGeom>
              <a:avLst/>
              <a:gdLst/>
              <a:ahLst/>
              <a:cxnLst/>
              <a:rect l="l" t="t" r="r" b="b"/>
              <a:pathLst>
                <a:path w="2531" h="492" extrusionOk="0">
                  <a:moveTo>
                    <a:pt x="330" y="1"/>
                  </a:moveTo>
                  <a:cubicBezTo>
                    <a:pt x="234" y="1"/>
                    <a:pt x="140" y="11"/>
                    <a:pt x="53" y="43"/>
                  </a:cubicBezTo>
                  <a:cubicBezTo>
                    <a:pt x="15" y="58"/>
                    <a:pt x="0" y="122"/>
                    <a:pt x="41" y="142"/>
                  </a:cubicBezTo>
                  <a:cubicBezTo>
                    <a:pt x="218" y="235"/>
                    <a:pt x="427" y="229"/>
                    <a:pt x="619" y="241"/>
                  </a:cubicBezTo>
                  <a:cubicBezTo>
                    <a:pt x="849" y="258"/>
                    <a:pt x="1081" y="273"/>
                    <a:pt x="1311" y="288"/>
                  </a:cubicBezTo>
                  <a:cubicBezTo>
                    <a:pt x="1535" y="302"/>
                    <a:pt x="1759" y="314"/>
                    <a:pt x="1983" y="325"/>
                  </a:cubicBezTo>
                  <a:cubicBezTo>
                    <a:pt x="2177" y="337"/>
                    <a:pt x="2308" y="401"/>
                    <a:pt x="2482" y="488"/>
                  </a:cubicBezTo>
                  <a:cubicBezTo>
                    <a:pt x="2487" y="490"/>
                    <a:pt x="2492" y="491"/>
                    <a:pt x="2496" y="491"/>
                  </a:cubicBezTo>
                  <a:cubicBezTo>
                    <a:pt x="2515" y="491"/>
                    <a:pt x="2531" y="474"/>
                    <a:pt x="2526" y="450"/>
                  </a:cubicBezTo>
                  <a:cubicBezTo>
                    <a:pt x="2448" y="87"/>
                    <a:pt x="1831" y="128"/>
                    <a:pt x="1587" y="104"/>
                  </a:cubicBezTo>
                  <a:cubicBezTo>
                    <a:pt x="1334" y="81"/>
                    <a:pt x="1081" y="67"/>
                    <a:pt x="826" y="46"/>
                  </a:cubicBezTo>
                  <a:cubicBezTo>
                    <a:pt x="671" y="33"/>
                    <a:pt x="497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44"/>
            <p:cNvSpPr/>
            <p:nvPr/>
          </p:nvSpPr>
          <p:spPr>
            <a:xfrm>
              <a:off x="666257" y="-471826"/>
              <a:ext cx="30342" cy="36429"/>
            </a:xfrm>
            <a:custGeom>
              <a:avLst/>
              <a:gdLst/>
              <a:ahLst/>
              <a:cxnLst/>
              <a:rect l="l" t="t" r="r" b="b"/>
              <a:pathLst>
                <a:path w="678" h="814" extrusionOk="0">
                  <a:moveTo>
                    <a:pt x="114" y="569"/>
                  </a:moveTo>
                  <a:cubicBezTo>
                    <a:pt x="114" y="570"/>
                    <a:pt x="115" y="571"/>
                    <a:pt x="116" y="572"/>
                  </a:cubicBezTo>
                  <a:cubicBezTo>
                    <a:pt x="113" y="594"/>
                    <a:pt x="110" y="605"/>
                    <a:pt x="110" y="605"/>
                  </a:cubicBezTo>
                  <a:cubicBezTo>
                    <a:pt x="110" y="605"/>
                    <a:pt x="111" y="600"/>
                    <a:pt x="113" y="589"/>
                  </a:cubicBezTo>
                  <a:cubicBezTo>
                    <a:pt x="113" y="582"/>
                    <a:pt x="113" y="576"/>
                    <a:pt x="114" y="569"/>
                  </a:cubicBezTo>
                  <a:close/>
                  <a:moveTo>
                    <a:pt x="258" y="0"/>
                  </a:moveTo>
                  <a:cubicBezTo>
                    <a:pt x="237" y="0"/>
                    <a:pt x="216" y="10"/>
                    <a:pt x="206" y="31"/>
                  </a:cubicBezTo>
                  <a:cubicBezTo>
                    <a:pt x="163" y="133"/>
                    <a:pt x="119" y="237"/>
                    <a:pt x="76" y="342"/>
                  </a:cubicBezTo>
                  <a:cubicBezTo>
                    <a:pt x="41" y="421"/>
                    <a:pt x="0" y="499"/>
                    <a:pt x="6" y="589"/>
                  </a:cubicBezTo>
                  <a:cubicBezTo>
                    <a:pt x="9" y="615"/>
                    <a:pt x="20" y="636"/>
                    <a:pt x="44" y="644"/>
                  </a:cubicBezTo>
                  <a:cubicBezTo>
                    <a:pt x="62" y="651"/>
                    <a:pt x="77" y="655"/>
                    <a:pt x="91" y="655"/>
                  </a:cubicBezTo>
                  <a:cubicBezTo>
                    <a:pt x="112" y="655"/>
                    <a:pt x="128" y="644"/>
                    <a:pt x="148" y="615"/>
                  </a:cubicBezTo>
                  <a:cubicBezTo>
                    <a:pt x="172" y="583"/>
                    <a:pt x="154" y="554"/>
                    <a:pt x="125" y="546"/>
                  </a:cubicBezTo>
                  <a:cubicBezTo>
                    <a:pt x="124" y="545"/>
                    <a:pt x="123" y="545"/>
                    <a:pt x="122" y="545"/>
                  </a:cubicBezTo>
                  <a:cubicBezTo>
                    <a:pt x="120" y="545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5" y="495"/>
                    <a:pt x="151" y="449"/>
                    <a:pt x="172" y="400"/>
                  </a:cubicBezTo>
                  <a:cubicBezTo>
                    <a:pt x="209" y="318"/>
                    <a:pt x="247" y="235"/>
                    <a:pt x="283" y="153"/>
                  </a:cubicBezTo>
                  <a:lnTo>
                    <a:pt x="283" y="153"/>
                  </a:lnTo>
                  <a:cubicBezTo>
                    <a:pt x="372" y="217"/>
                    <a:pt x="436" y="306"/>
                    <a:pt x="480" y="415"/>
                  </a:cubicBezTo>
                  <a:cubicBezTo>
                    <a:pt x="526" y="537"/>
                    <a:pt x="494" y="662"/>
                    <a:pt x="523" y="787"/>
                  </a:cubicBezTo>
                  <a:cubicBezTo>
                    <a:pt x="529" y="803"/>
                    <a:pt x="544" y="814"/>
                    <a:pt x="560" y="814"/>
                  </a:cubicBezTo>
                  <a:cubicBezTo>
                    <a:pt x="569" y="814"/>
                    <a:pt x="578" y="810"/>
                    <a:pt x="584" y="801"/>
                  </a:cubicBezTo>
                  <a:cubicBezTo>
                    <a:pt x="677" y="697"/>
                    <a:pt x="640" y="505"/>
                    <a:pt x="599" y="380"/>
                  </a:cubicBezTo>
                  <a:cubicBezTo>
                    <a:pt x="544" y="217"/>
                    <a:pt x="430" y="83"/>
                    <a:pt x="288" y="8"/>
                  </a:cubicBezTo>
                  <a:cubicBezTo>
                    <a:pt x="279" y="3"/>
                    <a:pt x="26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44"/>
            <p:cNvSpPr/>
            <p:nvPr/>
          </p:nvSpPr>
          <p:spPr>
            <a:xfrm>
              <a:off x="673060" y="-478762"/>
              <a:ext cx="27568" cy="49496"/>
            </a:xfrm>
            <a:custGeom>
              <a:avLst/>
              <a:gdLst/>
              <a:ahLst/>
              <a:cxnLst/>
              <a:rect l="l" t="t" r="r" b="b"/>
              <a:pathLst>
                <a:path w="616" h="1106" extrusionOk="0">
                  <a:moveTo>
                    <a:pt x="244" y="1"/>
                  </a:moveTo>
                  <a:cubicBezTo>
                    <a:pt x="214" y="1"/>
                    <a:pt x="182" y="22"/>
                    <a:pt x="174" y="55"/>
                  </a:cubicBezTo>
                  <a:cubicBezTo>
                    <a:pt x="98" y="331"/>
                    <a:pt x="63" y="610"/>
                    <a:pt x="2" y="887"/>
                  </a:cubicBezTo>
                  <a:cubicBezTo>
                    <a:pt x="0" y="899"/>
                    <a:pt x="8" y="906"/>
                    <a:pt x="15" y="906"/>
                  </a:cubicBezTo>
                  <a:cubicBezTo>
                    <a:pt x="21" y="906"/>
                    <a:pt x="26" y="902"/>
                    <a:pt x="28" y="895"/>
                  </a:cubicBezTo>
                  <a:cubicBezTo>
                    <a:pt x="95" y="687"/>
                    <a:pt x="178" y="489"/>
                    <a:pt x="247" y="282"/>
                  </a:cubicBezTo>
                  <a:lnTo>
                    <a:pt x="247" y="282"/>
                  </a:lnTo>
                  <a:cubicBezTo>
                    <a:pt x="288" y="392"/>
                    <a:pt x="324" y="503"/>
                    <a:pt x="357" y="616"/>
                  </a:cubicBezTo>
                  <a:cubicBezTo>
                    <a:pt x="403" y="773"/>
                    <a:pt x="421" y="948"/>
                    <a:pt x="499" y="1090"/>
                  </a:cubicBezTo>
                  <a:cubicBezTo>
                    <a:pt x="504" y="1101"/>
                    <a:pt x="515" y="1106"/>
                    <a:pt x="525" y="1106"/>
                  </a:cubicBezTo>
                  <a:cubicBezTo>
                    <a:pt x="537" y="1106"/>
                    <a:pt x="548" y="1098"/>
                    <a:pt x="551" y="1084"/>
                  </a:cubicBezTo>
                  <a:cubicBezTo>
                    <a:pt x="615" y="747"/>
                    <a:pt x="429" y="334"/>
                    <a:pt x="299" y="38"/>
                  </a:cubicBezTo>
                  <a:cubicBezTo>
                    <a:pt x="288" y="12"/>
                    <a:pt x="266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44"/>
            <p:cNvSpPr/>
            <p:nvPr/>
          </p:nvSpPr>
          <p:spPr>
            <a:xfrm>
              <a:off x="686351" y="-466903"/>
              <a:ext cx="21929" cy="46050"/>
            </a:xfrm>
            <a:custGeom>
              <a:avLst/>
              <a:gdLst/>
              <a:ahLst/>
              <a:cxnLst/>
              <a:rect l="l" t="t" r="r" b="b"/>
              <a:pathLst>
                <a:path w="490" h="1029" extrusionOk="0">
                  <a:moveTo>
                    <a:pt x="44" y="0"/>
                  </a:moveTo>
                  <a:cubicBezTo>
                    <a:pt x="22" y="0"/>
                    <a:pt x="1" y="25"/>
                    <a:pt x="16" y="49"/>
                  </a:cubicBezTo>
                  <a:cubicBezTo>
                    <a:pt x="106" y="203"/>
                    <a:pt x="191" y="357"/>
                    <a:pt x="243" y="531"/>
                  </a:cubicBezTo>
                  <a:cubicBezTo>
                    <a:pt x="289" y="688"/>
                    <a:pt x="284" y="857"/>
                    <a:pt x="327" y="1014"/>
                  </a:cubicBezTo>
                  <a:cubicBezTo>
                    <a:pt x="330" y="1024"/>
                    <a:pt x="337" y="1028"/>
                    <a:pt x="344" y="1028"/>
                  </a:cubicBezTo>
                  <a:cubicBezTo>
                    <a:pt x="351" y="1028"/>
                    <a:pt x="359" y="1023"/>
                    <a:pt x="362" y="1014"/>
                  </a:cubicBezTo>
                  <a:cubicBezTo>
                    <a:pt x="490" y="688"/>
                    <a:pt x="286" y="226"/>
                    <a:pt x="63" y="8"/>
                  </a:cubicBezTo>
                  <a:cubicBezTo>
                    <a:pt x="57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44"/>
            <p:cNvSpPr/>
            <p:nvPr/>
          </p:nvSpPr>
          <p:spPr>
            <a:xfrm>
              <a:off x="686933" y="-468156"/>
              <a:ext cx="14052" cy="32938"/>
            </a:xfrm>
            <a:custGeom>
              <a:avLst/>
              <a:gdLst/>
              <a:ahLst/>
              <a:cxnLst/>
              <a:rect l="l" t="t" r="r" b="b"/>
              <a:pathLst>
                <a:path w="314" h="736" extrusionOk="0">
                  <a:moveTo>
                    <a:pt x="97" y="0"/>
                  </a:moveTo>
                  <a:cubicBezTo>
                    <a:pt x="79" y="0"/>
                    <a:pt x="59" y="10"/>
                    <a:pt x="47" y="33"/>
                  </a:cubicBezTo>
                  <a:cubicBezTo>
                    <a:pt x="0" y="118"/>
                    <a:pt x="67" y="243"/>
                    <a:pt x="93" y="321"/>
                  </a:cubicBezTo>
                  <a:cubicBezTo>
                    <a:pt x="137" y="458"/>
                    <a:pt x="186" y="597"/>
                    <a:pt x="262" y="719"/>
                  </a:cubicBezTo>
                  <a:cubicBezTo>
                    <a:pt x="268" y="731"/>
                    <a:pt x="276" y="735"/>
                    <a:pt x="284" y="735"/>
                  </a:cubicBezTo>
                  <a:cubicBezTo>
                    <a:pt x="299" y="735"/>
                    <a:pt x="313" y="720"/>
                    <a:pt x="311" y="699"/>
                  </a:cubicBezTo>
                  <a:cubicBezTo>
                    <a:pt x="303" y="647"/>
                    <a:pt x="177" y="182"/>
                    <a:pt x="138" y="88"/>
                  </a:cubicBezTo>
                  <a:lnTo>
                    <a:pt x="138" y="88"/>
                  </a:lnTo>
                  <a:cubicBezTo>
                    <a:pt x="163" y="36"/>
                    <a:pt x="132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2" name="Google Shape;7632;p44"/>
          <p:cNvGrpSpPr/>
          <p:nvPr/>
        </p:nvGrpSpPr>
        <p:grpSpPr>
          <a:xfrm rot="10800000" flipH="1">
            <a:off x="2099053" y="4524757"/>
            <a:ext cx="230117" cy="201524"/>
            <a:chOff x="8509028" y="-1452151"/>
            <a:chExt cx="230117" cy="201524"/>
          </a:xfrm>
        </p:grpSpPr>
        <p:sp>
          <p:nvSpPr>
            <p:cNvPr id="7633" name="Google Shape;7633;p44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44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44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44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44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44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44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44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44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44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44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44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44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44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44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44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44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44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44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44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44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44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44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6" name="Google Shape;7656;p44"/>
          <p:cNvSpPr/>
          <p:nvPr/>
        </p:nvSpPr>
        <p:spPr>
          <a:xfrm rot="10800000" flipH="1">
            <a:off x="1774548" y="4487454"/>
            <a:ext cx="77700" cy="7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2" name="Google Shape;7682;p44"/>
          <p:cNvGrpSpPr/>
          <p:nvPr/>
        </p:nvGrpSpPr>
        <p:grpSpPr>
          <a:xfrm rot="10800000" flipH="1">
            <a:off x="4132088" y="2050299"/>
            <a:ext cx="217139" cy="175343"/>
            <a:chOff x="6622313" y="-3786450"/>
            <a:chExt cx="217139" cy="175343"/>
          </a:xfrm>
        </p:grpSpPr>
        <p:sp>
          <p:nvSpPr>
            <p:cNvPr id="7683" name="Google Shape;7683;p44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44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44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44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44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44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44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44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44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44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44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44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44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44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44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44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44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44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44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44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44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44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44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706" name="Google Shape;7706;p44"/>
          <p:cNvPicPr preferRelativeResize="0"/>
          <p:nvPr/>
        </p:nvPicPr>
        <p:blipFill rotWithShape="1">
          <a:blip r:embed="rId3">
            <a:alphaModFix/>
          </a:blip>
          <a:srcRect t="-140" b="-140"/>
          <a:stretch/>
        </p:blipFill>
        <p:spPr>
          <a:xfrm rot="17672584">
            <a:off x="8592806" y="-347014"/>
            <a:ext cx="950457" cy="1773028"/>
          </a:xfrm>
          <a:prstGeom prst="rect">
            <a:avLst/>
          </a:prstGeom>
          <a:noFill/>
          <a:ln>
            <a:noFill/>
          </a:ln>
        </p:spPr>
      </p:pic>
      <p:sp>
        <p:nvSpPr>
          <p:cNvPr id="7707" name="Google Shape;7707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2"/>
                </a:solidFill>
              </a:rPr>
              <a:t>PRIPREMA ČAJA: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37960556-35F9-48AA-A5F1-1CF382F72C1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29636" y="3105681"/>
            <a:ext cx="3038400" cy="394500"/>
          </a:xfrm>
        </p:spPr>
        <p:txBody>
          <a:bodyPr/>
          <a:lstStyle/>
          <a:p>
            <a:r>
              <a:rPr lang="hr-HR" dirty="0"/>
              <a:t>Način priprave: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713395E-7DC1-4652-B8BF-EEF3AD0D6DC0}"/>
              </a:ext>
            </a:extLst>
          </p:cNvPr>
          <p:cNvSpPr/>
          <p:nvPr/>
        </p:nvSpPr>
        <p:spPr>
          <a:xfrm>
            <a:off x="993581" y="1905147"/>
            <a:ext cx="574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chemeClr val="lt1"/>
                </a:solidFill>
              </a:rPr>
              <a:t>01</a:t>
            </a:r>
            <a:endParaRPr lang="hr-HR" sz="20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E64B654-5482-41B3-848A-808B3D880277}"/>
              </a:ext>
            </a:extLst>
          </p:cNvPr>
          <p:cNvSpPr/>
          <p:nvPr/>
        </p:nvSpPr>
        <p:spPr>
          <a:xfrm>
            <a:off x="5646482" y="289543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>
                <a:solidFill>
                  <a:schemeClr val="lt1"/>
                </a:solidFill>
              </a:rPr>
              <a:t>02</a:t>
            </a:r>
            <a:endParaRPr lang="hr-HR" sz="2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C0A73AA-CD0D-4E4A-9EBE-DD52DAF67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628">
            <a:off x="4893565" y="489982"/>
            <a:ext cx="4063782" cy="2349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2" name="Google Shape;7712;p4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2"/>
                </a:solidFill>
              </a:rPr>
              <a:t>KARAKTERISTIKE: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713" name="Google Shape;7713;p45"/>
          <p:cNvSpPr txBox="1">
            <a:spLocks noGrp="1"/>
          </p:cNvSpPr>
          <p:nvPr>
            <p:ph type="subTitle" idx="2"/>
          </p:nvPr>
        </p:nvSpPr>
        <p:spPr>
          <a:xfrm>
            <a:off x="1649808" y="1398244"/>
            <a:ext cx="4401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500" dirty="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SIMFONIJA OKUSA</a:t>
            </a:r>
            <a:endParaRPr sz="2500" dirty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7714" name="Google Shape;7714;p45"/>
          <p:cNvSpPr txBox="1">
            <a:spLocks noGrp="1"/>
          </p:cNvSpPr>
          <p:nvPr>
            <p:ph type="subTitle" idx="5"/>
          </p:nvPr>
        </p:nvSpPr>
        <p:spPr>
          <a:xfrm>
            <a:off x="1685200" y="4031300"/>
            <a:ext cx="44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Kuhanjem čaja osjeti se miris orhideje u zraku. </a:t>
            </a:r>
            <a:endParaRPr dirty="0"/>
          </a:p>
        </p:txBody>
      </p:sp>
      <p:sp>
        <p:nvSpPr>
          <p:cNvPr id="7715" name="Google Shape;7715;p45"/>
          <p:cNvSpPr txBox="1">
            <a:spLocks noGrp="1"/>
          </p:cNvSpPr>
          <p:nvPr>
            <p:ph type="subTitle" idx="4"/>
          </p:nvPr>
        </p:nvSpPr>
        <p:spPr>
          <a:xfrm>
            <a:off x="1495715" y="2679525"/>
            <a:ext cx="577305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KOMBINACIJA ELEMENATA AROMA</a:t>
            </a:r>
            <a:endParaRPr sz="2400" dirty="0"/>
          </a:p>
        </p:txBody>
      </p:sp>
      <p:sp>
        <p:nvSpPr>
          <p:cNvPr id="7716" name="Google Shape;7716;p45"/>
          <p:cNvSpPr txBox="1">
            <a:spLocks noGrp="1"/>
          </p:cNvSpPr>
          <p:nvPr>
            <p:ph type="subTitle" idx="1"/>
          </p:nvPr>
        </p:nvSpPr>
        <p:spPr>
          <a:xfrm>
            <a:off x="1657344" y="1625438"/>
            <a:ext cx="44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Pijuckanjem tog čaja doživite simfoniju okusa. Ostaje sladak i blag osjećaj na vašem nepcu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17" name="Google Shape;7717;p45"/>
          <p:cNvSpPr txBox="1">
            <a:spLocks noGrp="1"/>
          </p:cNvSpPr>
          <p:nvPr>
            <p:ph type="subTitle" idx="3"/>
          </p:nvPr>
        </p:nvSpPr>
        <p:spPr>
          <a:xfrm>
            <a:off x="1685200" y="2904513"/>
            <a:ext cx="44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Osjeti se kombinacija drvenih i voćnih elemenata</a:t>
            </a:r>
            <a:endParaRPr dirty="0"/>
          </a:p>
        </p:txBody>
      </p:sp>
      <p:sp>
        <p:nvSpPr>
          <p:cNvPr id="7718" name="Google Shape;7718;p45"/>
          <p:cNvSpPr txBox="1">
            <a:spLocks noGrp="1"/>
          </p:cNvSpPr>
          <p:nvPr>
            <p:ph type="subTitle" idx="6"/>
          </p:nvPr>
        </p:nvSpPr>
        <p:spPr>
          <a:xfrm>
            <a:off x="1685200" y="3750875"/>
            <a:ext cx="4401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MIRIS ORHIDEJE</a:t>
            </a:r>
            <a:endParaRPr dirty="0"/>
          </a:p>
        </p:txBody>
      </p:sp>
      <p:sp>
        <p:nvSpPr>
          <p:cNvPr id="7719" name="Google Shape;7719;p45"/>
          <p:cNvSpPr/>
          <p:nvPr/>
        </p:nvSpPr>
        <p:spPr>
          <a:xfrm>
            <a:off x="821225" y="1544438"/>
            <a:ext cx="734700" cy="73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1" name="Google Shape;7721;p45"/>
          <p:cNvSpPr/>
          <p:nvPr/>
        </p:nvSpPr>
        <p:spPr>
          <a:xfrm>
            <a:off x="821225" y="2605918"/>
            <a:ext cx="734700" cy="73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2" name="Google Shape;7722;p45"/>
          <p:cNvSpPr/>
          <p:nvPr/>
        </p:nvSpPr>
        <p:spPr>
          <a:xfrm>
            <a:off x="841395" y="3728049"/>
            <a:ext cx="734700" cy="73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34" name="Google Shape;773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777817" y="1497300"/>
            <a:ext cx="1473716" cy="304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5" name="Google Shape;773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8250" y="335098"/>
            <a:ext cx="1179500" cy="903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36" name="Google Shape;7736;p45"/>
          <p:cNvGrpSpPr/>
          <p:nvPr/>
        </p:nvGrpSpPr>
        <p:grpSpPr>
          <a:xfrm>
            <a:off x="5935538" y="4088373"/>
            <a:ext cx="296127" cy="259300"/>
            <a:chOff x="644238" y="-3411102"/>
            <a:chExt cx="296127" cy="259300"/>
          </a:xfrm>
        </p:grpSpPr>
        <p:sp>
          <p:nvSpPr>
            <p:cNvPr id="7737" name="Google Shape;7737;p45"/>
            <p:cNvSpPr/>
            <p:nvPr/>
          </p:nvSpPr>
          <p:spPr>
            <a:xfrm>
              <a:off x="644238" y="-3388144"/>
              <a:ext cx="296127" cy="233161"/>
            </a:xfrm>
            <a:custGeom>
              <a:avLst/>
              <a:gdLst/>
              <a:ahLst/>
              <a:cxnLst/>
              <a:rect l="l" t="t" r="r" b="b"/>
              <a:pathLst>
                <a:path w="6617" h="5210" extrusionOk="0">
                  <a:moveTo>
                    <a:pt x="3002" y="254"/>
                  </a:moveTo>
                  <a:cubicBezTo>
                    <a:pt x="3293" y="765"/>
                    <a:pt x="3559" y="1292"/>
                    <a:pt x="3797" y="1833"/>
                  </a:cubicBezTo>
                  <a:lnTo>
                    <a:pt x="3797" y="1833"/>
                  </a:lnTo>
                  <a:lnTo>
                    <a:pt x="3221" y="1827"/>
                  </a:lnTo>
                  <a:cubicBezTo>
                    <a:pt x="2997" y="1825"/>
                    <a:pt x="2772" y="1821"/>
                    <a:pt x="2547" y="1818"/>
                  </a:cubicBezTo>
                  <a:lnTo>
                    <a:pt x="2547" y="1818"/>
                  </a:lnTo>
                  <a:cubicBezTo>
                    <a:pt x="2698" y="1297"/>
                    <a:pt x="2848" y="775"/>
                    <a:pt x="3002" y="254"/>
                  </a:cubicBezTo>
                  <a:close/>
                  <a:moveTo>
                    <a:pt x="4023" y="1981"/>
                  </a:moveTo>
                  <a:lnTo>
                    <a:pt x="4023" y="1981"/>
                  </a:lnTo>
                  <a:cubicBezTo>
                    <a:pt x="4366" y="1984"/>
                    <a:pt x="4709" y="1986"/>
                    <a:pt x="5053" y="1990"/>
                  </a:cubicBezTo>
                  <a:cubicBezTo>
                    <a:pt x="5335" y="1993"/>
                    <a:pt x="5616" y="1993"/>
                    <a:pt x="5898" y="1996"/>
                  </a:cubicBezTo>
                  <a:cubicBezTo>
                    <a:pt x="5970" y="1997"/>
                    <a:pt x="6060" y="2010"/>
                    <a:pt x="6143" y="2010"/>
                  </a:cubicBezTo>
                  <a:cubicBezTo>
                    <a:pt x="6151" y="2010"/>
                    <a:pt x="6160" y="2010"/>
                    <a:pt x="6169" y="2010"/>
                  </a:cubicBezTo>
                  <a:lnTo>
                    <a:pt x="6169" y="2010"/>
                  </a:lnTo>
                  <a:cubicBezTo>
                    <a:pt x="5915" y="2216"/>
                    <a:pt x="5632" y="2378"/>
                    <a:pt x="5346" y="2530"/>
                  </a:cubicBezTo>
                  <a:cubicBezTo>
                    <a:pt x="5039" y="2693"/>
                    <a:pt x="4733" y="2854"/>
                    <a:pt x="4431" y="3024"/>
                  </a:cubicBezTo>
                  <a:lnTo>
                    <a:pt x="4431" y="3024"/>
                  </a:lnTo>
                  <a:cubicBezTo>
                    <a:pt x="4306" y="2671"/>
                    <a:pt x="4170" y="2324"/>
                    <a:pt x="4023" y="1981"/>
                  </a:cubicBezTo>
                  <a:close/>
                  <a:moveTo>
                    <a:pt x="1939" y="1957"/>
                  </a:moveTo>
                  <a:cubicBezTo>
                    <a:pt x="2072" y="1957"/>
                    <a:pt x="2205" y="1958"/>
                    <a:pt x="2338" y="1960"/>
                  </a:cubicBezTo>
                  <a:lnTo>
                    <a:pt x="2338" y="1960"/>
                  </a:lnTo>
                  <a:cubicBezTo>
                    <a:pt x="2222" y="2343"/>
                    <a:pt x="2108" y="2726"/>
                    <a:pt x="1996" y="3109"/>
                  </a:cubicBezTo>
                  <a:lnTo>
                    <a:pt x="1996" y="3109"/>
                  </a:lnTo>
                  <a:cubicBezTo>
                    <a:pt x="1426" y="2758"/>
                    <a:pt x="856" y="2406"/>
                    <a:pt x="287" y="2054"/>
                  </a:cubicBezTo>
                  <a:lnTo>
                    <a:pt x="287" y="2054"/>
                  </a:lnTo>
                  <a:cubicBezTo>
                    <a:pt x="833" y="1976"/>
                    <a:pt x="1386" y="1957"/>
                    <a:pt x="1939" y="1957"/>
                  </a:cubicBezTo>
                  <a:close/>
                  <a:moveTo>
                    <a:pt x="2505" y="1962"/>
                  </a:moveTo>
                  <a:cubicBezTo>
                    <a:pt x="2792" y="1967"/>
                    <a:pt x="3079" y="1973"/>
                    <a:pt x="3364" y="1975"/>
                  </a:cubicBezTo>
                  <a:cubicBezTo>
                    <a:pt x="3529" y="1977"/>
                    <a:pt x="3695" y="1978"/>
                    <a:pt x="3861" y="1980"/>
                  </a:cubicBezTo>
                  <a:lnTo>
                    <a:pt x="3861" y="1980"/>
                  </a:lnTo>
                  <a:cubicBezTo>
                    <a:pt x="4019" y="2347"/>
                    <a:pt x="4165" y="2720"/>
                    <a:pt x="4298" y="3099"/>
                  </a:cubicBezTo>
                  <a:lnTo>
                    <a:pt x="4298" y="3099"/>
                  </a:lnTo>
                  <a:cubicBezTo>
                    <a:pt x="4201" y="3154"/>
                    <a:pt x="4105" y="3211"/>
                    <a:pt x="4009" y="3269"/>
                  </a:cubicBezTo>
                  <a:cubicBezTo>
                    <a:pt x="3717" y="3443"/>
                    <a:pt x="3429" y="3626"/>
                    <a:pt x="3145" y="3818"/>
                  </a:cubicBezTo>
                  <a:lnTo>
                    <a:pt x="3145" y="3818"/>
                  </a:lnTo>
                  <a:cubicBezTo>
                    <a:pt x="2810" y="3611"/>
                    <a:pt x="2474" y="3404"/>
                    <a:pt x="2139" y="3198"/>
                  </a:cubicBezTo>
                  <a:lnTo>
                    <a:pt x="2139" y="3198"/>
                  </a:lnTo>
                  <a:cubicBezTo>
                    <a:pt x="2264" y="2787"/>
                    <a:pt x="2385" y="2375"/>
                    <a:pt x="2505" y="1962"/>
                  </a:cubicBezTo>
                  <a:close/>
                  <a:moveTo>
                    <a:pt x="4344" y="3231"/>
                  </a:moveTo>
                  <a:lnTo>
                    <a:pt x="4344" y="3231"/>
                  </a:lnTo>
                  <a:cubicBezTo>
                    <a:pt x="4526" y="3761"/>
                    <a:pt x="4684" y="4302"/>
                    <a:pt x="4816" y="4850"/>
                  </a:cubicBezTo>
                  <a:lnTo>
                    <a:pt x="4816" y="4850"/>
                  </a:lnTo>
                  <a:cubicBezTo>
                    <a:pt x="4305" y="4534"/>
                    <a:pt x="3793" y="4217"/>
                    <a:pt x="3280" y="3901"/>
                  </a:cubicBezTo>
                  <a:lnTo>
                    <a:pt x="3280" y="3901"/>
                  </a:lnTo>
                  <a:cubicBezTo>
                    <a:pt x="3559" y="3712"/>
                    <a:pt x="3843" y="3530"/>
                    <a:pt x="4131" y="3356"/>
                  </a:cubicBezTo>
                  <a:cubicBezTo>
                    <a:pt x="4202" y="3313"/>
                    <a:pt x="4273" y="3272"/>
                    <a:pt x="4344" y="3231"/>
                  </a:cubicBezTo>
                  <a:close/>
                  <a:moveTo>
                    <a:pt x="2094" y="3348"/>
                  </a:moveTo>
                  <a:cubicBezTo>
                    <a:pt x="2397" y="3537"/>
                    <a:pt x="2700" y="3725"/>
                    <a:pt x="3003" y="3914"/>
                  </a:cubicBezTo>
                  <a:lnTo>
                    <a:pt x="3003" y="3914"/>
                  </a:lnTo>
                  <a:cubicBezTo>
                    <a:pt x="2502" y="4259"/>
                    <a:pt x="2015" y="4629"/>
                    <a:pt x="1548" y="5027"/>
                  </a:cubicBezTo>
                  <a:lnTo>
                    <a:pt x="1548" y="5027"/>
                  </a:lnTo>
                  <a:cubicBezTo>
                    <a:pt x="1742" y="4473"/>
                    <a:pt x="1921" y="3912"/>
                    <a:pt x="2094" y="3348"/>
                  </a:cubicBezTo>
                  <a:close/>
                  <a:moveTo>
                    <a:pt x="1545" y="5030"/>
                  </a:moveTo>
                  <a:lnTo>
                    <a:pt x="1545" y="5030"/>
                  </a:lnTo>
                  <a:cubicBezTo>
                    <a:pt x="1545" y="5030"/>
                    <a:pt x="1544" y="5030"/>
                    <a:pt x="1544" y="5031"/>
                  </a:cubicBezTo>
                  <a:lnTo>
                    <a:pt x="1544" y="5031"/>
                  </a:lnTo>
                  <a:cubicBezTo>
                    <a:pt x="1544" y="5030"/>
                    <a:pt x="1544" y="5030"/>
                    <a:pt x="1544" y="5030"/>
                  </a:cubicBezTo>
                  <a:close/>
                  <a:moveTo>
                    <a:pt x="2981" y="1"/>
                  </a:moveTo>
                  <a:cubicBezTo>
                    <a:pt x="2952" y="1"/>
                    <a:pt x="2923" y="20"/>
                    <a:pt x="2913" y="54"/>
                  </a:cubicBezTo>
                  <a:cubicBezTo>
                    <a:pt x="2739" y="642"/>
                    <a:pt x="2559" y="1229"/>
                    <a:pt x="2381" y="1816"/>
                  </a:cubicBezTo>
                  <a:lnTo>
                    <a:pt x="2381" y="1816"/>
                  </a:lnTo>
                  <a:cubicBezTo>
                    <a:pt x="2245" y="1815"/>
                    <a:pt x="2108" y="1814"/>
                    <a:pt x="1971" y="1814"/>
                  </a:cubicBezTo>
                  <a:cubicBezTo>
                    <a:pt x="1333" y="1814"/>
                    <a:pt x="696" y="1837"/>
                    <a:pt x="65" y="1940"/>
                  </a:cubicBezTo>
                  <a:cubicBezTo>
                    <a:pt x="4" y="1952"/>
                    <a:pt x="1" y="2045"/>
                    <a:pt x="47" y="2074"/>
                  </a:cubicBezTo>
                  <a:cubicBezTo>
                    <a:pt x="683" y="2469"/>
                    <a:pt x="1318" y="2865"/>
                    <a:pt x="1953" y="3260"/>
                  </a:cubicBezTo>
                  <a:lnTo>
                    <a:pt x="1953" y="3260"/>
                  </a:lnTo>
                  <a:cubicBezTo>
                    <a:pt x="1785" y="3842"/>
                    <a:pt x="1625" y="4425"/>
                    <a:pt x="1480" y="5013"/>
                  </a:cubicBezTo>
                  <a:cubicBezTo>
                    <a:pt x="1473" y="5040"/>
                    <a:pt x="1492" y="5056"/>
                    <a:pt x="1511" y="5056"/>
                  </a:cubicBezTo>
                  <a:cubicBezTo>
                    <a:pt x="1512" y="5056"/>
                    <a:pt x="1513" y="5056"/>
                    <a:pt x="1514" y="5056"/>
                  </a:cubicBezTo>
                  <a:lnTo>
                    <a:pt x="1514" y="5056"/>
                  </a:lnTo>
                  <a:cubicBezTo>
                    <a:pt x="1503" y="5066"/>
                    <a:pt x="1492" y="5076"/>
                    <a:pt x="1480" y="5085"/>
                  </a:cubicBezTo>
                  <a:cubicBezTo>
                    <a:pt x="1432" y="5126"/>
                    <a:pt x="1480" y="5210"/>
                    <a:pt x="1531" y="5210"/>
                  </a:cubicBezTo>
                  <a:cubicBezTo>
                    <a:pt x="1542" y="5210"/>
                    <a:pt x="1552" y="5206"/>
                    <a:pt x="1562" y="5199"/>
                  </a:cubicBezTo>
                  <a:cubicBezTo>
                    <a:pt x="2073" y="4775"/>
                    <a:pt x="2597" y="4373"/>
                    <a:pt x="3139" y="3998"/>
                  </a:cubicBezTo>
                  <a:lnTo>
                    <a:pt x="3139" y="3998"/>
                  </a:lnTo>
                  <a:cubicBezTo>
                    <a:pt x="3723" y="4362"/>
                    <a:pt x="4308" y="4725"/>
                    <a:pt x="4893" y="5088"/>
                  </a:cubicBezTo>
                  <a:cubicBezTo>
                    <a:pt x="4905" y="5096"/>
                    <a:pt x="4918" y="5100"/>
                    <a:pt x="4930" y="5100"/>
                  </a:cubicBezTo>
                  <a:cubicBezTo>
                    <a:pt x="4976" y="5100"/>
                    <a:pt x="5017" y="5050"/>
                    <a:pt x="5003" y="4995"/>
                  </a:cubicBezTo>
                  <a:cubicBezTo>
                    <a:pt x="4860" y="4371"/>
                    <a:pt x="4685" y="3756"/>
                    <a:pt x="4477" y="3155"/>
                  </a:cubicBezTo>
                  <a:lnTo>
                    <a:pt x="4477" y="3155"/>
                  </a:lnTo>
                  <a:cubicBezTo>
                    <a:pt x="4802" y="2972"/>
                    <a:pt x="5132" y="2799"/>
                    <a:pt x="5462" y="2623"/>
                  </a:cubicBezTo>
                  <a:cubicBezTo>
                    <a:pt x="5866" y="2411"/>
                    <a:pt x="6256" y="2164"/>
                    <a:pt x="6573" y="1815"/>
                  </a:cubicBezTo>
                  <a:cubicBezTo>
                    <a:pt x="6616" y="1767"/>
                    <a:pt x="6577" y="1696"/>
                    <a:pt x="6524" y="1696"/>
                  </a:cubicBezTo>
                  <a:cubicBezTo>
                    <a:pt x="6513" y="1696"/>
                    <a:pt x="6502" y="1699"/>
                    <a:pt x="6491" y="1705"/>
                  </a:cubicBezTo>
                  <a:cubicBezTo>
                    <a:pt x="6403" y="1756"/>
                    <a:pt x="6288" y="1853"/>
                    <a:pt x="6182" y="1853"/>
                  </a:cubicBezTo>
                  <a:cubicBezTo>
                    <a:pt x="6181" y="1853"/>
                    <a:pt x="6179" y="1853"/>
                    <a:pt x="6177" y="1853"/>
                  </a:cubicBezTo>
                  <a:cubicBezTo>
                    <a:pt x="6038" y="1853"/>
                    <a:pt x="5896" y="1853"/>
                    <a:pt x="5756" y="1850"/>
                  </a:cubicBezTo>
                  <a:cubicBezTo>
                    <a:pt x="5474" y="1847"/>
                    <a:pt x="5192" y="1844"/>
                    <a:pt x="4910" y="1844"/>
                  </a:cubicBezTo>
                  <a:lnTo>
                    <a:pt x="3960" y="1835"/>
                  </a:lnTo>
                  <a:lnTo>
                    <a:pt x="3960" y="1835"/>
                  </a:lnTo>
                  <a:cubicBezTo>
                    <a:pt x="3688" y="1217"/>
                    <a:pt x="3382" y="616"/>
                    <a:pt x="3041" y="36"/>
                  </a:cubicBezTo>
                  <a:cubicBezTo>
                    <a:pt x="3027" y="12"/>
                    <a:pt x="3004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5"/>
            <p:cNvSpPr/>
            <p:nvPr/>
          </p:nvSpPr>
          <p:spPr>
            <a:xfrm>
              <a:off x="720095" y="-3387159"/>
              <a:ext cx="136137" cy="211724"/>
            </a:xfrm>
            <a:custGeom>
              <a:avLst/>
              <a:gdLst/>
              <a:ahLst/>
              <a:cxnLst/>
              <a:rect l="l" t="t" r="r" b="b"/>
              <a:pathLst>
                <a:path w="3042" h="4731" extrusionOk="0">
                  <a:moveTo>
                    <a:pt x="1659" y="2586"/>
                  </a:moveTo>
                  <a:cubicBezTo>
                    <a:pt x="1664" y="2598"/>
                    <a:pt x="1668" y="2611"/>
                    <a:pt x="1673" y="2623"/>
                  </a:cubicBezTo>
                  <a:lnTo>
                    <a:pt x="1673" y="2623"/>
                  </a:lnTo>
                  <a:cubicBezTo>
                    <a:pt x="1665" y="2632"/>
                    <a:pt x="1657" y="2641"/>
                    <a:pt x="1650" y="2650"/>
                  </a:cubicBezTo>
                  <a:lnTo>
                    <a:pt x="1650" y="2650"/>
                  </a:lnTo>
                  <a:cubicBezTo>
                    <a:pt x="1653" y="2629"/>
                    <a:pt x="1656" y="2608"/>
                    <a:pt x="1659" y="2586"/>
                  </a:cubicBezTo>
                  <a:close/>
                  <a:moveTo>
                    <a:pt x="600" y="2757"/>
                  </a:moveTo>
                  <a:cubicBezTo>
                    <a:pt x="559" y="2914"/>
                    <a:pt x="520" y="3072"/>
                    <a:pt x="483" y="3231"/>
                  </a:cubicBezTo>
                  <a:lnTo>
                    <a:pt x="483" y="3231"/>
                  </a:lnTo>
                  <a:cubicBezTo>
                    <a:pt x="507" y="3122"/>
                    <a:pt x="532" y="3014"/>
                    <a:pt x="558" y="2907"/>
                  </a:cubicBezTo>
                  <a:cubicBezTo>
                    <a:pt x="564" y="2884"/>
                    <a:pt x="579" y="2831"/>
                    <a:pt x="600" y="2757"/>
                  </a:cubicBezTo>
                  <a:close/>
                  <a:moveTo>
                    <a:pt x="913" y="3415"/>
                  </a:moveTo>
                  <a:cubicBezTo>
                    <a:pt x="925" y="3432"/>
                    <a:pt x="939" y="3446"/>
                    <a:pt x="955" y="3456"/>
                  </a:cubicBezTo>
                  <a:lnTo>
                    <a:pt x="955" y="3456"/>
                  </a:lnTo>
                  <a:cubicBezTo>
                    <a:pt x="920" y="3497"/>
                    <a:pt x="885" y="3538"/>
                    <a:pt x="850" y="3579"/>
                  </a:cubicBezTo>
                  <a:lnTo>
                    <a:pt x="850" y="3579"/>
                  </a:lnTo>
                  <a:cubicBezTo>
                    <a:pt x="871" y="3525"/>
                    <a:pt x="892" y="3470"/>
                    <a:pt x="913" y="3415"/>
                  </a:cubicBezTo>
                  <a:close/>
                  <a:moveTo>
                    <a:pt x="1724" y="3465"/>
                  </a:moveTo>
                  <a:lnTo>
                    <a:pt x="1724" y="3465"/>
                  </a:lnTo>
                  <a:cubicBezTo>
                    <a:pt x="1561" y="3618"/>
                    <a:pt x="1364" y="3804"/>
                    <a:pt x="1160" y="3897"/>
                  </a:cubicBezTo>
                  <a:lnTo>
                    <a:pt x="1160" y="3897"/>
                  </a:lnTo>
                  <a:cubicBezTo>
                    <a:pt x="1177" y="3881"/>
                    <a:pt x="1194" y="3866"/>
                    <a:pt x="1210" y="3851"/>
                  </a:cubicBezTo>
                  <a:lnTo>
                    <a:pt x="1210" y="3851"/>
                  </a:lnTo>
                  <a:cubicBezTo>
                    <a:pt x="1384" y="3726"/>
                    <a:pt x="1555" y="3597"/>
                    <a:pt x="1724" y="3465"/>
                  </a:cubicBezTo>
                  <a:close/>
                  <a:moveTo>
                    <a:pt x="1284" y="1"/>
                  </a:moveTo>
                  <a:cubicBezTo>
                    <a:pt x="1234" y="1"/>
                    <a:pt x="1185" y="25"/>
                    <a:pt x="1160" y="78"/>
                  </a:cubicBezTo>
                  <a:cubicBezTo>
                    <a:pt x="940" y="550"/>
                    <a:pt x="788" y="1047"/>
                    <a:pt x="704" y="1563"/>
                  </a:cubicBezTo>
                  <a:lnTo>
                    <a:pt x="704" y="1563"/>
                  </a:lnTo>
                  <a:cubicBezTo>
                    <a:pt x="591" y="1844"/>
                    <a:pt x="493" y="2132"/>
                    <a:pt x="404" y="2421"/>
                  </a:cubicBezTo>
                  <a:cubicBezTo>
                    <a:pt x="202" y="3089"/>
                    <a:pt x="79" y="3785"/>
                    <a:pt x="18" y="4483"/>
                  </a:cubicBezTo>
                  <a:lnTo>
                    <a:pt x="18" y="4483"/>
                  </a:lnTo>
                  <a:cubicBezTo>
                    <a:pt x="17" y="4489"/>
                    <a:pt x="16" y="4494"/>
                    <a:pt x="15" y="4499"/>
                  </a:cubicBezTo>
                  <a:cubicBezTo>
                    <a:pt x="13" y="4514"/>
                    <a:pt x="12" y="4527"/>
                    <a:pt x="13" y="4541"/>
                  </a:cubicBezTo>
                  <a:lnTo>
                    <a:pt x="13" y="4541"/>
                  </a:lnTo>
                  <a:cubicBezTo>
                    <a:pt x="12" y="4556"/>
                    <a:pt x="10" y="4571"/>
                    <a:pt x="9" y="4587"/>
                  </a:cubicBezTo>
                  <a:cubicBezTo>
                    <a:pt x="0" y="4682"/>
                    <a:pt x="68" y="4731"/>
                    <a:pt x="139" y="4731"/>
                  </a:cubicBezTo>
                  <a:cubicBezTo>
                    <a:pt x="187" y="4731"/>
                    <a:pt x="237" y="4708"/>
                    <a:pt x="265" y="4662"/>
                  </a:cubicBezTo>
                  <a:cubicBezTo>
                    <a:pt x="289" y="4624"/>
                    <a:pt x="312" y="4586"/>
                    <a:pt x="334" y="4547"/>
                  </a:cubicBezTo>
                  <a:lnTo>
                    <a:pt x="334" y="4547"/>
                  </a:lnTo>
                  <a:cubicBezTo>
                    <a:pt x="430" y="4448"/>
                    <a:pt x="524" y="4349"/>
                    <a:pt x="619" y="4249"/>
                  </a:cubicBezTo>
                  <a:lnTo>
                    <a:pt x="619" y="4249"/>
                  </a:lnTo>
                  <a:cubicBezTo>
                    <a:pt x="630" y="4245"/>
                    <a:pt x="642" y="4240"/>
                    <a:pt x="654" y="4232"/>
                  </a:cubicBezTo>
                  <a:cubicBezTo>
                    <a:pt x="664" y="4226"/>
                    <a:pt x="674" y="4219"/>
                    <a:pt x="683" y="4213"/>
                  </a:cubicBezTo>
                  <a:lnTo>
                    <a:pt x="683" y="4213"/>
                  </a:lnTo>
                  <a:cubicBezTo>
                    <a:pt x="693" y="4220"/>
                    <a:pt x="704" y="4225"/>
                    <a:pt x="715" y="4229"/>
                  </a:cubicBezTo>
                  <a:cubicBezTo>
                    <a:pt x="783" y="4251"/>
                    <a:pt x="849" y="4261"/>
                    <a:pt x="913" y="4261"/>
                  </a:cubicBezTo>
                  <a:cubicBezTo>
                    <a:pt x="1242" y="4261"/>
                    <a:pt x="1530" y="4004"/>
                    <a:pt x="1785" y="3790"/>
                  </a:cubicBezTo>
                  <a:cubicBezTo>
                    <a:pt x="1903" y="3692"/>
                    <a:pt x="2018" y="3592"/>
                    <a:pt x="2132" y="3490"/>
                  </a:cubicBezTo>
                  <a:lnTo>
                    <a:pt x="2132" y="3490"/>
                  </a:lnTo>
                  <a:cubicBezTo>
                    <a:pt x="2140" y="3510"/>
                    <a:pt x="2153" y="3530"/>
                    <a:pt x="2172" y="3549"/>
                  </a:cubicBezTo>
                  <a:cubicBezTo>
                    <a:pt x="2236" y="3610"/>
                    <a:pt x="2297" y="3671"/>
                    <a:pt x="2361" y="3732"/>
                  </a:cubicBezTo>
                  <a:cubicBezTo>
                    <a:pt x="2392" y="3763"/>
                    <a:pt x="2429" y="3776"/>
                    <a:pt x="2465" y="3776"/>
                  </a:cubicBezTo>
                  <a:cubicBezTo>
                    <a:pt x="2555" y="3776"/>
                    <a:pt x="2638" y="3691"/>
                    <a:pt x="2611" y="3575"/>
                  </a:cubicBezTo>
                  <a:cubicBezTo>
                    <a:pt x="2577" y="3432"/>
                    <a:pt x="2539" y="3290"/>
                    <a:pt x="2499" y="3150"/>
                  </a:cubicBezTo>
                  <a:lnTo>
                    <a:pt x="2499" y="3150"/>
                  </a:lnTo>
                  <a:cubicBezTo>
                    <a:pt x="2649" y="3006"/>
                    <a:pt x="2797" y="2859"/>
                    <a:pt x="2942" y="2709"/>
                  </a:cubicBezTo>
                  <a:cubicBezTo>
                    <a:pt x="3041" y="2604"/>
                    <a:pt x="2952" y="2447"/>
                    <a:pt x="2834" y="2447"/>
                  </a:cubicBezTo>
                  <a:cubicBezTo>
                    <a:pt x="2825" y="2447"/>
                    <a:pt x="2815" y="2448"/>
                    <a:pt x="2805" y="2450"/>
                  </a:cubicBezTo>
                  <a:cubicBezTo>
                    <a:pt x="2722" y="2469"/>
                    <a:pt x="2640" y="2490"/>
                    <a:pt x="2558" y="2512"/>
                  </a:cubicBezTo>
                  <a:lnTo>
                    <a:pt x="2558" y="2512"/>
                  </a:lnTo>
                  <a:cubicBezTo>
                    <a:pt x="2535" y="2494"/>
                    <a:pt x="2508" y="2483"/>
                    <a:pt x="2480" y="2483"/>
                  </a:cubicBezTo>
                  <a:cubicBezTo>
                    <a:pt x="2458" y="2483"/>
                    <a:pt x="2435" y="2490"/>
                    <a:pt x="2413" y="2505"/>
                  </a:cubicBezTo>
                  <a:cubicBezTo>
                    <a:pt x="2379" y="2529"/>
                    <a:pt x="2346" y="2553"/>
                    <a:pt x="2312" y="2577"/>
                  </a:cubicBezTo>
                  <a:lnTo>
                    <a:pt x="2312" y="2577"/>
                  </a:lnTo>
                  <a:cubicBezTo>
                    <a:pt x="2288" y="2509"/>
                    <a:pt x="2262" y="2441"/>
                    <a:pt x="2236" y="2374"/>
                  </a:cubicBezTo>
                  <a:lnTo>
                    <a:pt x="2236" y="2374"/>
                  </a:lnTo>
                  <a:cubicBezTo>
                    <a:pt x="2257" y="2301"/>
                    <a:pt x="2220" y="2225"/>
                    <a:pt x="2164" y="2193"/>
                  </a:cubicBezTo>
                  <a:lnTo>
                    <a:pt x="2164" y="2193"/>
                  </a:lnTo>
                  <a:cubicBezTo>
                    <a:pt x="2087" y="2005"/>
                    <a:pt x="2004" y="1820"/>
                    <a:pt x="1916" y="1638"/>
                  </a:cubicBezTo>
                  <a:lnTo>
                    <a:pt x="1916" y="1638"/>
                  </a:lnTo>
                  <a:cubicBezTo>
                    <a:pt x="1904" y="1607"/>
                    <a:pt x="1891" y="1577"/>
                    <a:pt x="1879" y="1546"/>
                  </a:cubicBezTo>
                  <a:lnTo>
                    <a:pt x="1879" y="1546"/>
                  </a:lnTo>
                  <a:cubicBezTo>
                    <a:pt x="1921" y="1418"/>
                    <a:pt x="1961" y="1289"/>
                    <a:pt x="2000" y="1160"/>
                  </a:cubicBezTo>
                  <a:cubicBezTo>
                    <a:pt x="2032" y="1053"/>
                    <a:pt x="1937" y="953"/>
                    <a:pt x="1848" y="953"/>
                  </a:cubicBezTo>
                  <a:cubicBezTo>
                    <a:pt x="1813" y="953"/>
                    <a:pt x="1779" y="968"/>
                    <a:pt x="1753" y="1003"/>
                  </a:cubicBezTo>
                  <a:cubicBezTo>
                    <a:pt x="1735" y="1027"/>
                    <a:pt x="1718" y="1051"/>
                    <a:pt x="1701" y="1075"/>
                  </a:cubicBezTo>
                  <a:lnTo>
                    <a:pt x="1701" y="1075"/>
                  </a:lnTo>
                  <a:cubicBezTo>
                    <a:pt x="1694" y="1040"/>
                    <a:pt x="1686" y="1005"/>
                    <a:pt x="1678" y="971"/>
                  </a:cubicBezTo>
                  <a:cubicBezTo>
                    <a:pt x="1657" y="889"/>
                    <a:pt x="1594" y="851"/>
                    <a:pt x="1531" y="851"/>
                  </a:cubicBezTo>
                  <a:cubicBezTo>
                    <a:pt x="1530" y="851"/>
                    <a:pt x="1529" y="851"/>
                    <a:pt x="1528" y="851"/>
                  </a:cubicBezTo>
                  <a:lnTo>
                    <a:pt x="1528" y="851"/>
                  </a:lnTo>
                  <a:cubicBezTo>
                    <a:pt x="1512" y="790"/>
                    <a:pt x="1496" y="729"/>
                    <a:pt x="1479" y="668"/>
                  </a:cubicBezTo>
                  <a:lnTo>
                    <a:pt x="1479" y="668"/>
                  </a:lnTo>
                  <a:cubicBezTo>
                    <a:pt x="1488" y="604"/>
                    <a:pt x="1496" y="541"/>
                    <a:pt x="1503" y="477"/>
                  </a:cubicBezTo>
                  <a:cubicBezTo>
                    <a:pt x="1508" y="432"/>
                    <a:pt x="1472" y="406"/>
                    <a:pt x="1436" y="406"/>
                  </a:cubicBezTo>
                  <a:cubicBezTo>
                    <a:pt x="1428" y="406"/>
                    <a:pt x="1420" y="407"/>
                    <a:pt x="1412" y="410"/>
                  </a:cubicBezTo>
                  <a:lnTo>
                    <a:pt x="1412" y="410"/>
                  </a:lnTo>
                  <a:cubicBezTo>
                    <a:pt x="1420" y="327"/>
                    <a:pt x="1428" y="243"/>
                    <a:pt x="1436" y="160"/>
                  </a:cubicBezTo>
                  <a:cubicBezTo>
                    <a:pt x="1445" y="62"/>
                    <a:pt x="1363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45"/>
            <p:cNvSpPr/>
            <p:nvPr/>
          </p:nvSpPr>
          <p:spPr>
            <a:xfrm>
              <a:off x="780826" y="-3287985"/>
              <a:ext cx="79436" cy="118102"/>
            </a:xfrm>
            <a:custGeom>
              <a:avLst/>
              <a:gdLst/>
              <a:ahLst/>
              <a:cxnLst/>
              <a:rect l="l" t="t" r="r" b="b"/>
              <a:pathLst>
                <a:path w="1775" h="2639" extrusionOk="0">
                  <a:moveTo>
                    <a:pt x="565" y="0"/>
                  </a:moveTo>
                  <a:cubicBezTo>
                    <a:pt x="491" y="0"/>
                    <a:pt x="410" y="93"/>
                    <a:pt x="448" y="194"/>
                  </a:cubicBezTo>
                  <a:cubicBezTo>
                    <a:pt x="538" y="422"/>
                    <a:pt x="629" y="651"/>
                    <a:pt x="719" y="879"/>
                  </a:cubicBezTo>
                  <a:lnTo>
                    <a:pt x="719" y="879"/>
                  </a:lnTo>
                  <a:cubicBezTo>
                    <a:pt x="688" y="884"/>
                    <a:pt x="659" y="901"/>
                    <a:pt x="637" y="930"/>
                  </a:cubicBezTo>
                  <a:lnTo>
                    <a:pt x="637" y="930"/>
                  </a:lnTo>
                  <a:cubicBezTo>
                    <a:pt x="524" y="816"/>
                    <a:pt x="404" y="707"/>
                    <a:pt x="280" y="603"/>
                  </a:cubicBezTo>
                  <a:cubicBezTo>
                    <a:pt x="257" y="584"/>
                    <a:pt x="233" y="575"/>
                    <a:pt x="210" y="575"/>
                  </a:cubicBezTo>
                  <a:cubicBezTo>
                    <a:pt x="117" y="575"/>
                    <a:pt x="39" y="712"/>
                    <a:pt x="88" y="810"/>
                  </a:cubicBezTo>
                  <a:cubicBezTo>
                    <a:pt x="161" y="952"/>
                    <a:pt x="239" y="1090"/>
                    <a:pt x="321" y="1226"/>
                  </a:cubicBezTo>
                  <a:lnTo>
                    <a:pt x="321" y="1226"/>
                  </a:lnTo>
                  <a:cubicBezTo>
                    <a:pt x="314" y="1220"/>
                    <a:pt x="307" y="1214"/>
                    <a:pt x="300" y="1208"/>
                  </a:cubicBezTo>
                  <a:cubicBezTo>
                    <a:pt x="269" y="1182"/>
                    <a:pt x="236" y="1170"/>
                    <a:pt x="204" y="1170"/>
                  </a:cubicBezTo>
                  <a:cubicBezTo>
                    <a:pt x="93" y="1170"/>
                    <a:pt x="0" y="1310"/>
                    <a:pt x="100" y="1426"/>
                  </a:cubicBezTo>
                  <a:cubicBezTo>
                    <a:pt x="100" y="1426"/>
                    <a:pt x="100" y="1426"/>
                    <a:pt x="100" y="1426"/>
                  </a:cubicBezTo>
                  <a:lnTo>
                    <a:pt x="100" y="1426"/>
                  </a:lnTo>
                  <a:cubicBezTo>
                    <a:pt x="350" y="1716"/>
                    <a:pt x="637" y="1958"/>
                    <a:pt x="955" y="2153"/>
                  </a:cubicBezTo>
                  <a:lnTo>
                    <a:pt x="955" y="2153"/>
                  </a:lnTo>
                  <a:cubicBezTo>
                    <a:pt x="1125" y="2298"/>
                    <a:pt x="1295" y="2443"/>
                    <a:pt x="1466" y="2589"/>
                  </a:cubicBezTo>
                  <a:cubicBezTo>
                    <a:pt x="1466" y="2588"/>
                    <a:pt x="1466" y="2588"/>
                    <a:pt x="1466" y="2588"/>
                  </a:cubicBezTo>
                  <a:lnTo>
                    <a:pt x="1466" y="2588"/>
                  </a:lnTo>
                  <a:cubicBezTo>
                    <a:pt x="1476" y="2596"/>
                    <a:pt x="1485" y="2604"/>
                    <a:pt x="1495" y="2612"/>
                  </a:cubicBezTo>
                  <a:cubicBezTo>
                    <a:pt x="1518" y="2631"/>
                    <a:pt x="1542" y="2639"/>
                    <a:pt x="1566" y="2639"/>
                  </a:cubicBezTo>
                  <a:cubicBezTo>
                    <a:pt x="1677" y="2639"/>
                    <a:pt x="1775" y="2459"/>
                    <a:pt x="1669" y="2368"/>
                  </a:cubicBezTo>
                  <a:cubicBezTo>
                    <a:pt x="1641" y="2344"/>
                    <a:pt x="1613" y="2320"/>
                    <a:pt x="1585" y="2297"/>
                  </a:cubicBezTo>
                  <a:lnTo>
                    <a:pt x="1585" y="2297"/>
                  </a:lnTo>
                  <a:cubicBezTo>
                    <a:pt x="1570" y="2282"/>
                    <a:pt x="1554" y="2267"/>
                    <a:pt x="1539" y="2252"/>
                  </a:cubicBezTo>
                  <a:lnTo>
                    <a:pt x="1539" y="2252"/>
                  </a:lnTo>
                  <a:cubicBezTo>
                    <a:pt x="1478" y="1714"/>
                    <a:pt x="1389" y="1185"/>
                    <a:pt x="1265" y="661"/>
                  </a:cubicBezTo>
                  <a:cubicBezTo>
                    <a:pt x="1246" y="584"/>
                    <a:pt x="1191" y="549"/>
                    <a:pt x="1134" y="549"/>
                  </a:cubicBezTo>
                  <a:cubicBezTo>
                    <a:pt x="1061" y="549"/>
                    <a:pt x="985" y="606"/>
                    <a:pt x="980" y="702"/>
                  </a:cubicBezTo>
                  <a:cubicBezTo>
                    <a:pt x="978" y="752"/>
                    <a:pt x="976" y="803"/>
                    <a:pt x="976" y="853"/>
                  </a:cubicBezTo>
                  <a:lnTo>
                    <a:pt x="976" y="853"/>
                  </a:lnTo>
                  <a:cubicBezTo>
                    <a:pt x="867" y="590"/>
                    <a:pt x="759" y="327"/>
                    <a:pt x="649" y="66"/>
                  </a:cubicBezTo>
                  <a:cubicBezTo>
                    <a:pt x="630" y="19"/>
                    <a:pt x="598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45"/>
            <p:cNvSpPr/>
            <p:nvPr/>
          </p:nvSpPr>
          <p:spPr>
            <a:xfrm>
              <a:off x="671538" y="-3305663"/>
              <a:ext cx="108704" cy="70038"/>
            </a:xfrm>
            <a:custGeom>
              <a:avLst/>
              <a:gdLst/>
              <a:ahLst/>
              <a:cxnLst/>
              <a:rect l="l" t="t" r="r" b="b"/>
              <a:pathLst>
                <a:path w="2429" h="1565" extrusionOk="0">
                  <a:moveTo>
                    <a:pt x="1131" y="894"/>
                  </a:moveTo>
                  <a:cubicBezTo>
                    <a:pt x="1153" y="918"/>
                    <a:pt x="1175" y="943"/>
                    <a:pt x="1196" y="968"/>
                  </a:cubicBezTo>
                  <a:lnTo>
                    <a:pt x="1196" y="968"/>
                  </a:lnTo>
                  <a:cubicBezTo>
                    <a:pt x="1166" y="948"/>
                    <a:pt x="1135" y="928"/>
                    <a:pt x="1104" y="909"/>
                  </a:cubicBezTo>
                  <a:lnTo>
                    <a:pt x="1104" y="909"/>
                  </a:lnTo>
                  <a:cubicBezTo>
                    <a:pt x="1113" y="904"/>
                    <a:pt x="1122" y="899"/>
                    <a:pt x="1131" y="894"/>
                  </a:cubicBezTo>
                  <a:close/>
                  <a:moveTo>
                    <a:pt x="171" y="1"/>
                  </a:moveTo>
                  <a:cubicBezTo>
                    <a:pt x="114" y="1"/>
                    <a:pt x="60" y="35"/>
                    <a:pt x="45" y="112"/>
                  </a:cubicBezTo>
                  <a:cubicBezTo>
                    <a:pt x="1" y="321"/>
                    <a:pt x="104" y="432"/>
                    <a:pt x="251" y="494"/>
                  </a:cubicBezTo>
                  <a:lnTo>
                    <a:pt x="251" y="494"/>
                  </a:lnTo>
                  <a:cubicBezTo>
                    <a:pt x="371" y="644"/>
                    <a:pt x="500" y="783"/>
                    <a:pt x="638" y="909"/>
                  </a:cubicBezTo>
                  <a:lnTo>
                    <a:pt x="638" y="909"/>
                  </a:lnTo>
                  <a:cubicBezTo>
                    <a:pt x="640" y="963"/>
                    <a:pt x="665" y="1016"/>
                    <a:pt x="710" y="1045"/>
                  </a:cubicBezTo>
                  <a:cubicBezTo>
                    <a:pt x="857" y="1135"/>
                    <a:pt x="1005" y="1222"/>
                    <a:pt x="1156" y="1304"/>
                  </a:cubicBezTo>
                  <a:lnTo>
                    <a:pt x="1156" y="1304"/>
                  </a:lnTo>
                  <a:cubicBezTo>
                    <a:pt x="1313" y="1401"/>
                    <a:pt x="1477" y="1485"/>
                    <a:pt x="1649" y="1556"/>
                  </a:cubicBezTo>
                  <a:cubicBezTo>
                    <a:pt x="1663" y="1562"/>
                    <a:pt x="1677" y="1565"/>
                    <a:pt x="1690" y="1565"/>
                  </a:cubicBezTo>
                  <a:cubicBezTo>
                    <a:pt x="1782" y="1565"/>
                    <a:pt x="1851" y="1433"/>
                    <a:pt x="1800" y="1344"/>
                  </a:cubicBezTo>
                  <a:cubicBezTo>
                    <a:pt x="1730" y="1225"/>
                    <a:pt x="1654" y="1106"/>
                    <a:pt x="1571" y="992"/>
                  </a:cubicBezTo>
                  <a:lnTo>
                    <a:pt x="1571" y="992"/>
                  </a:lnTo>
                  <a:cubicBezTo>
                    <a:pt x="1569" y="972"/>
                    <a:pt x="1562" y="953"/>
                    <a:pt x="1549" y="939"/>
                  </a:cubicBezTo>
                  <a:lnTo>
                    <a:pt x="1549" y="939"/>
                  </a:lnTo>
                  <a:cubicBezTo>
                    <a:pt x="1690" y="937"/>
                    <a:pt x="1830" y="899"/>
                    <a:pt x="1963" y="813"/>
                  </a:cubicBezTo>
                  <a:lnTo>
                    <a:pt x="1963" y="813"/>
                  </a:lnTo>
                  <a:cubicBezTo>
                    <a:pt x="2067" y="788"/>
                    <a:pt x="2170" y="757"/>
                    <a:pt x="2271" y="719"/>
                  </a:cubicBezTo>
                  <a:cubicBezTo>
                    <a:pt x="2428" y="661"/>
                    <a:pt x="2393" y="426"/>
                    <a:pt x="2231" y="408"/>
                  </a:cubicBezTo>
                  <a:cubicBezTo>
                    <a:pt x="2185" y="404"/>
                    <a:pt x="2138" y="400"/>
                    <a:pt x="2092" y="395"/>
                  </a:cubicBezTo>
                  <a:lnTo>
                    <a:pt x="2092" y="395"/>
                  </a:lnTo>
                  <a:cubicBezTo>
                    <a:pt x="2090" y="394"/>
                    <a:pt x="2087" y="392"/>
                    <a:pt x="2085" y="390"/>
                  </a:cubicBezTo>
                  <a:lnTo>
                    <a:pt x="2085" y="390"/>
                  </a:lnTo>
                  <a:cubicBezTo>
                    <a:pt x="2113" y="297"/>
                    <a:pt x="2064" y="184"/>
                    <a:pt x="1946" y="182"/>
                  </a:cubicBezTo>
                  <a:cubicBezTo>
                    <a:pt x="1884" y="180"/>
                    <a:pt x="1822" y="178"/>
                    <a:pt x="1761" y="176"/>
                  </a:cubicBezTo>
                  <a:lnTo>
                    <a:pt x="1761" y="176"/>
                  </a:lnTo>
                  <a:cubicBezTo>
                    <a:pt x="1559" y="89"/>
                    <a:pt x="1346" y="44"/>
                    <a:pt x="1133" y="44"/>
                  </a:cubicBezTo>
                  <a:cubicBezTo>
                    <a:pt x="948" y="44"/>
                    <a:pt x="762" y="77"/>
                    <a:pt x="583" y="147"/>
                  </a:cubicBezTo>
                  <a:cubicBezTo>
                    <a:pt x="536" y="165"/>
                    <a:pt x="505" y="200"/>
                    <a:pt x="490" y="240"/>
                  </a:cubicBezTo>
                  <a:lnTo>
                    <a:pt x="490" y="240"/>
                  </a:lnTo>
                  <a:cubicBezTo>
                    <a:pt x="459" y="235"/>
                    <a:pt x="432" y="231"/>
                    <a:pt x="408" y="226"/>
                  </a:cubicBezTo>
                  <a:lnTo>
                    <a:pt x="408" y="226"/>
                  </a:lnTo>
                  <a:cubicBezTo>
                    <a:pt x="372" y="176"/>
                    <a:pt x="337" y="126"/>
                    <a:pt x="304" y="74"/>
                  </a:cubicBezTo>
                  <a:cubicBezTo>
                    <a:pt x="272" y="27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5"/>
            <p:cNvSpPr/>
            <p:nvPr/>
          </p:nvSpPr>
          <p:spPr>
            <a:xfrm>
              <a:off x="802039" y="-3312107"/>
              <a:ext cx="123025" cy="62027"/>
            </a:xfrm>
            <a:custGeom>
              <a:avLst/>
              <a:gdLst/>
              <a:ahLst/>
              <a:cxnLst/>
              <a:rect l="l" t="t" r="r" b="b"/>
              <a:pathLst>
                <a:path w="2749" h="1386" extrusionOk="0">
                  <a:moveTo>
                    <a:pt x="1547" y="0"/>
                  </a:moveTo>
                  <a:cubicBezTo>
                    <a:pt x="1535" y="0"/>
                    <a:pt x="1522" y="2"/>
                    <a:pt x="1509" y="6"/>
                  </a:cubicBezTo>
                  <a:cubicBezTo>
                    <a:pt x="1182" y="101"/>
                    <a:pt x="852" y="189"/>
                    <a:pt x="524" y="289"/>
                  </a:cubicBezTo>
                  <a:lnTo>
                    <a:pt x="524" y="289"/>
                  </a:lnTo>
                  <a:cubicBezTo>
                    <a:pt x="414" y="290"/>
                    <a:pt x="305" y="294"/>
                    <a:pt x="195" y="302"/>
                  </a:cubicBezTo>
                  <a:cubicBezTo>
                    <a:pt x="1" y="317"/>
                    <a:pt x="1" y="616"/>
                    <a:pt x="195" y="628"/>
                  </a:cubicBezTo>
                  <a:cubicBezTo>
                    <a:pt x="206" y="628"/>
                    <a:pt x="216" y="629"/>
                    <a:pt x="227" y="629"/>
                  </a:cubicBezTo>
                  <a:lnTo>
                    <a:pt x="227" y="629"/>
                  </a:lnTo>
                  <a:cubicBezTo>
                    <a:pt x="221" y="696"/>
                    <a:pt x="252" y="760"/>
                    <a:pt x="332" y="773"/>
                  </a:cubicBezTo>
                  <a:cubicBezTo>
                    <a:pt x="426" y="788"/>
                    <a:pt x="519" y="797"/>
                    <a:pt x="612" y="802"/>
                  </a:cubicBezTo>
                  <a:lnTo>
                    <a:pt x="612" y="802"/>
                  </a:lnTo>
                  <a:cubicBezTo>
                    <a:pt x="479" y="858"/>
                    <a:pt x="351" y="933"/>
                    <a:pt x="230" y="1020"/>
                  </a:cubicBezTo>
                  <a:cubicBezTo>
                    <a:pt x="155" y="1075"/>
                    <a:pt x="149" y="1235"/>
                    <a:pt x="259" y="1256"/>
                  </a:cubicBezTo>
                  <a:cubicBezTo>
                    <a:pt x="401" y="1279"/>
                    <a:pt x="543" y="1291"/>
                    <a:pt x="684" y="1291"/>
                  </a:cubicBezTo>
                  <a:cubicBezTo>
                    <a:pt x="692" y="1291"/>
                    <a:pt x="700" y="1291"/>
                    <a:pt x="708" y="1291"/>
                  </a:cubicBezTo>
                  <a:lnTo>
                    <a:pt x="708" y="1291"/>
                  </a:lnTo>
                  <a:cubicBezTo>
                    <a:pt x="726" y="1344"/>
                    <a:pt x="770" y="1386"/>
                    <a:pt x="827" y="1386"/>
                  </a:cubicBezTo>
                  <a:cubicBezTo>
                    <a:pt x="848" y="1386"/>
                    <a:pt x="872" y="1380"/>
                    <a:pt x="896" y="1366"/>
                  </a:cubicBezTo>
                  <a:cubicBezTo>
                    <a:pt x="961" y="1330"/>
                    <a:pt x="1025" y="1294"/>
                    <a:pt x="1090" y="1258"/>
                  </a:cubicBezTo>
                  <a:lnTo>
                    <a:pt x="1090" y="1258"/>
                  </a:lnTo>
                  <a:cubicBezTo>
                    <a:pt x="1476" y="1195"/>
                    <a:pt x="1847" y="1041"/>
                    <a:pt x="2183" y="802"/>
                  </a:cubicBezTo>
                  <a:cubicBezTo>
                    <a:pt x="2233" y="767"/>
                    <a:pt x="2251" y="694"/>
                    <a:pt x="2238" y="634"/>
                  </a:cubicBezTo>
                  <a:lnTo>
                    <a:pt x="2238" y="634"/>
                  </a:lnTo>
                  <a:cubicBezTo>
                    <a:pt x="2369" y="567"/>
                    <a:pt x="2497" y="492"/>
                    <a:pt x="2622" y="410"/>
                  </a:cubicBezTo>
                  <a:lnTo>
                    <a:pt x="2622" y="410"/>
                  </a:lnTo>
                  <a:cubicBezTo>
                    <a:pt x="2622" y="410"/>
                    <a:pt x="2622" y="410"/>
                    <a:pt x="2622" y="410"/>
                  </a:cubicBezTo>
                  <a:cubicBezTo>
                    <a:pt x="2749" y="328"/>
                    <a:pt x="2672" y="142"/>
                    <a:pt x="2553" y="142"/>
                  </a:cubicBezTo>
                  <a:cubicBezTo>
                    <a:pt x="2532" y="142"/>
                    <a:pt x="2511" y="148"/>
                    <a:pt x="2489" y="160"/>
                  </a:cubicBezTo>
                  <a:cubicBezTo>
                    <a:pt x="2339" y="244"/>
                    <a:pt x="2188" y="328"/>
                    <a:pt x="2038" y="412"/>
                  </a:cubicBezTo>
                  <a:lnTo>
                    <a:pt x="2038" y="412"/>
                  </a:lnTo>
                  <a:cubicBezTo>
                    <a:pt x="1983" y="438"/>
                    <a:pt x="1927" y="464"/>
                    <a:pt x="1871" y="488"/>
                  </a:cubicBezTo>
                  <a:lnTo>
                    <a:pt x="1871" y="488"/>
                  </a:lnTo>
                  <a:cubicBezTo>
                    <a:pt x="1878" y="408"/>
                    <a:pt x="1836" y="322"/>
                    <a:pt x="1751" y="322"/>
                  </a:cubicBezTo>
                  <a:cubicBezTo>
                    <a:pt x="1747" y="322"/>
                    <a:pt x="1743" y="322"/>
                    <a:pt x="1739" y="323"/>
                  </a:cubicBezTo>
                  <a:cubicBezTo>
                    <a:pt x="1674" y="329"/>
                    <a:pt x="1609" y="336"/>
                    <a:pt x="1545" y="342"/>
                  </a:cubicBezTo>
                  <a:lnTo>
                    <a:pt x="1545" y="342"/>
                  </a:lnTo>
                  <a:cubicBezTo>
                    <a:pt x="1571" y="329"/>
                    <a:pt x="1597" y="316"/>
                    <a:pt x="1622" y="302"/>
                  </a:cubicBezTo>
                  <a:cubicBezTo>
                    <a:pt x="1767" y="228"/>
                    <a:pt x="1685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5"/>
            <p:cNvSpPr/>
            <p:nvPr/>
          </p:nvSpPr>
          <p:spPr>
            <a:xfrm>
              <a:off x="849388" y="-3302888"/>
              <a:ext cx="52987" cy="13112"/>
            </a:xfrm>
            <a:custGeom>
              <a:avLst/>
              <a:gdLst/>
              <a:ahLst/>
              <a:cxnLst/>
              <a:rect l="l" t="t" r="r" b="b"/>
              <a:pathLst>
                <a:path w="1184" h="293" extrusionOk="0">
                  <a:moveTo>
                    <a:pt x="846" y="1"/>
                  </a:moveTo>
                  <a:cubicBezTo>
                    <a:pt x="771" y="1"/>
                    <a:pt x="696" y="9"/>
                    <a:pt x="623" y="12"/>
                  </a:cubicBezTo>
                  <a:cubicBezTo>
                    <a:pt x="460" y="24"/>
                    <a:pt x="297" y="29"/>
                    <a:pt x="134" y="41"/>
                  </a:cubicBezTo>
                  <a:cubicBezTo>
                    <a:pt x="1" y="50"/>
                    <a:pt x="1" y="256"/>
                    <a:pt x="134" y="262"/>
                  </a:cubicBezTo>
                  <a:cubicBezTo>
                    <a:pt x="416" y="279"/>
                    <a:pt x="695" y="292"/>
                    <a:pt x="977" y="292"/>
                  </a:cubicBezTo>
                  <a:cubicBezTo>
                    <a:pt x="1028" y="292"/>
                    <a:pt x="1078" y="292"/>
                    <a:pt x="1128" y="291"/>
                  </a:cubicBezTo>
                  <a:cubicBezTo>
                    <a:pt x="1172" y="291"/>
                    <a:pt x="1184" y="215"/>
                    <a:pt x="1137" y="207"/>
                  </a:cubicBezTo>
                  <a:cubicBezTo>
                    <a:pt x="1100" y="199"/>
                    <a:pt x="1064" y="191"/>
                    <a:pt x="1027" y="183"/>
                  </a:cubicBezTo>
                  <a:lnTo>
                    <a:pt x="1027" y="183"/>
                  </a:lnTo>
                  <a:cubicBezTo>
                    <a:pt x="1042" y="177"/>
                    <a:pt x="1056" y="171"/>
                    <a:pt x="1070" y="163"/>
                  </a:cubicBezTo>
                  <a:cubicBezTo>
                    <a:pt x="1125" y="131"/>
                    <a:pt x="1102" y="53"/>
                    <a:pt x="1056" y="35"/>
                  </a:cubicBezTo>
                  <a:cubicBezTo>
                    <a:pt x="989" y="8"/>
                    <a:pt x="918" y="1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5"/>
            <p:cNvSpPr/>
            <p:nvPr/>
          </p:nvSpPr>
          <p:spPr>
            <a:xfrm>
              <a:off x="820477" y="-3298323"/>
              <a:ext cx="110897" cy="82389"/>
            </a:xfrm>
            <a:custGeom>
              <a:avLst/>
              <a:gdLst/>
              <a:ahLst/>
              <a:cxnLst/>
              <a:rect l="l" t="t" r="r" b="b"/>
              <a:pathLst>
                <a:path w="2478" h="1841" extrusionOk="0">
                  <a:moveTo>
                    <a:pt x="2463" y="0"/>
                  </a:moveTo>
                  <a:cubicBezTo>
                    <a:pt x="2036" y="253"/>
                    <a:pt x="1629" y="549"/>
                    <a:pt x="1225" y="843"/>
                  </a:cubicBezTo>
                  <a:cubicBezTo>
                    <a:pt x="838" y="1122"/>
                    <a:pt x="411" y="1378"/>
                    <a:pt x="57" y="1706"/>
                  </a:cubicBezTo>
                  <a:cubicBezTo>
                    <a:pt x="0" y="1758"/>
                    <a:pt x="51" y="1840"/>
                    <a:pt x="112" y="1840"/>
                  </a:cubicBezTo>
                  <a:cubicBezTo>
                    <a:pt x="124" y="1840"/>
                    <a:pt x="135" y="1838"/>
                    <a:pt x="147" y="1831"/>
                  </a:cubicBezTo>
                  <a:cubicBezTo>
                    <a:pt x="347" y="1712"/>
                    <a:pt x="536" y="1549"/>
                    <a:pt x="725" y="1407"/>
                  </a:cubicBezTo>
                  <a:cubicBezTo>
                    <a:pt x="934" y="1250"/>
                    <a:pt x="1144" y="1090"/>
                    <a:pt x="1353" y="930"/>
                  </a:cubicBezTo>
                  <a:cubicBezTo>
                    <a:pt x="1737" y="640"/>
                    <a:pt x="2120" y="346"/>
                    <a:pt x="2478" y="18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5"/>
            <p:cNvSpPr/>
            <p:nvPr/>
          </p:nvSpPr>
          <p:spPr>
            <a:xfrm>
              <a:off x="693825" y="-3237817"/>
              <a:ext cx="137435" cy="86014"/>
            </a:xfrm>
            <a:custGeom>
              <a:avLst/>
              <a:gdLst/>
              <a:ahLst/>
              <a:cxnLst/>
              <a:rect l="l" t="t" r="r" b="b"/>
              <a:pathLst>
                <a:path w="3071" h="1922" extrusionOk="0">
                  <a:moveTo>
                    <a:pt x="3028" y="0"/>
                  </a:moveTo>
                  <a:cubicBezTo>
                    <a:pt x="3023" y="0"/>
                    <a:pt x="3017" y="2"/>
                    <a:pt x="3012" y="6"/>
                  </a:cubicBezTo>
                  <a:cubicBezTo>
                    <a:pt x="2299" y="442"/>
                    <a:pt x="1590" y="886"/>
                    <a:pt x="893" y="1348"/>
                  </a:cubicBezTo>
                  <a:cubicBezTo>
                    <a:pt x="733" y="1456"/>
                    <a:pt x="570" y="1561"/>
                    <a:pt x="410" y="1665"/>
                  </a:cubicBezTo>
                  <a:cubicBezTo>
                    <a:pt x="378" y="1686"/>
                    <a:pt x="343" y="1703"/>
                    <a:pt x="305" y="1712"/>
                  </a:cubicBezTo>
                  <a:cubicBezTo>
                    <a:pt x="285" y="1651"/>
                    <a:pt x="294" y="1593"/>
                    <a:pt x="335" y="1546"/>
                  </a:cubicBezTo>
                  <a:cubicBezTo>
                    <a:pt x="390" y="1439"/>
                    <a:pt x="445" y="1331"/>
                    <a:pt x="500" y="1223"/>
                  </a:cubicBezTo>
                  <a:cubicBezTo>
                    <a:pt x="689" y="854"/>
                    <a:pt x="910" y="491"/>
                    <a:pt x="1032" y="90"/>
                  </a:cubicBezTo>
                  <a:cubicBezTo>
                    <a:pt x="1045" y="48"/>
                    <a:pt x="1009" y="10"/>
                    <a:pt x="975" y="10"/>
                  </a:cubicBezTo>
                  <a:cubicBezTo>
                    <a:pt x="962" y="10"/>
                    <a:pt x="949" y="16"/>
                    <a:pt x="939" y="29"/>
                  </a:cubicBezTo>
                  <a:cubicBezTo>
                    <a:pt x="634" y="427"/>
                    <a:pt x="430" y="927"/>
                    <a:pt x="198" y="1375"/>
                  </a:cubicBezTo>
                  <a:cubicBezTo>
                    <a:pt x="137" y="1497"/>
                    <a:pt x="0" y="1706"/>
                    <a:pt x="117" y="1843"/>
                  </a:cubicBezTo>
                  <a:cubicBezTo>
                    <a:pt x="167" y="1900"/>
                    <a:pt x="224" y="1921"/>
                    <a:pt x="283" y="1921"/>
                  </a:cubicBezTo>
                  <a:cubicBezTo>
                    <a:pt x="344" y="1921"/>
                    <a:pt x="407" y="1899"/>
                    <a:pt x="468" y="1872"/>
                  </a:cubicBezTo>
                  <a:cubicBezTo>
                    <a:pt x="689" y="1767"/>
                    <a:pt x="898" y="1578"/>
                    <a:pt x="1102" y="1439"/>
                  </a:cubicBezTo>
                  <a:cubicBezTo>
                    <a:pt x="1320" y="1290"/>
                    <a:pt x="1538" y="1142"/>
                    <a:pt x="1756" y="991"/>
                  </a:cubicBezTo>
                  <a:cubicBezTo>
                    <a:pt x="2189" y="692"/>
                    <a:pt x="2616" y="375"/>
                    <a:pt x="3044" y="64"/>
                  </a:cubicBezTo>
                  <a:cubicBezTo>
                    <a:pt x="3070" y="44"/>
                    <a:pt x="3054" y="0"/>
                    <a:pt x="3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45"/>
            <p:cNvSpPr/>
            <p:nvPr/>
          </p:nvSpPr>
          <p:spPr>
            <a:xfrm>
              <a:off x="698256" y="-3386577"/>
              <a:ext cx="125486" cy="232444"/>
            </a:xfrm>
            <a:custGeom>
              <a:avLst/>
              <a:gdLst/>
              <a:ahLst/>
              <a:cxnLst/>
              <a:rect l="l" t="t" r="r" b="b"/>
              <a:pathLst>
                <a:path w="2804" h="5194" extrusionOk="0">
                  <a:moveTo>
                    <a:pt x="1667" y="0"/>
                  </a:moveTo>
                  <a:cubicBezTo>
                    <a:pt x="1416" y="0"/>
                    <a:pt x="1279" y="482"/>
                    <a:pt x="1218" y="664"/>
                  </a:cubicBezTo>
                  <a:cubicBezTo>
                    <a:pt x="1058" y="1158"/>
                    <a:pt x="901" y="1658"/>
                    <a:pt x="753" y="2158"/>
                  </a:cubicBezTo>
                  <a:cubicBezTo>
                    <a:pt x="602" y="2661"/>
                    <a:pt x="462" y="3164"/>
                    <a:pt x="326" y="3670"/>
                  </a:cubicBezTo>
                  <a:cubicBezTo>
                    <a:pt x="259" y="3908"/>
                    <a:pt x="195" y="4149"/>
                    <a:pt x="134" y="4390"/>
                  </a:cubicBezTo>
                  <a:cubicBezTo>
                    <a:pt x="87" y="4571"/>
                    <a:pt x="0" y="4780"/>
                    <a:pt x="26" y="4972"/>
                  </a:cubicBezTo>
                  <a:cubicBezTo>
                    <a:pt x="41" y="5082"/>
                    <a:pt x="81" y="5167"/>
                    <a:pt x="189" y="5190"/>
                  </a:cubicBezTo>
                  <a:cubicBezTo>
                    <a:pt x="199" y="5192"/>
                    <a:pt x="209" y="5193"/>
                    <a:pt x="218" y="5193"/>
                  </a:cubicBezTo>
                  <a:cubicBezTo>
                    <a:pt x="358" y="5193"/>
                    <a:pt x="506" y="4975"/>
                    <a:pt x="596" y="4896"/>
                  </a:cubicBezTo>
                  <a:cubicBezTo>
                    <a:pt x="968" y="4562"/>
                    <a:pt x="1395" y="4306"/>
                    <a:pt x="1738" y="3928"/>
                  </a:cubicBezTo>
                  <a:cubicBezTo>
                    <a:pt x="1757" y="3907"/>
                    <a:pt x="1741" y="3874"/>
                    <a:pt x="1717" y="3874"/>
                  </a:cubicBezTo>
                  <a:cubicBezTo>
                    <a:pt x="1712" y="3874"/>
                    <a:pt x="1706" y="3875"/>
                    <a:pt x="1700" y="3879"/>
                  </a:cubicBezTo>
                  <a:cubicBezTo>
                    <a:pt x="1407" y="4065"/>
                    <a:pt x="1122" y="4312"/>
                    <a:pt x="869" y="4562"/>
                  </a:cubicBezTo>
                  <a:cubicBezTo>
                    <a:pt x="718" y="4710"/>
                    <a:pt x="558" y="4844"/>
                    <a:pt x="390" y="4969"/>
                  </a:cubicBezTo>
                  <a:cubicBezTo>
                    <a:pt x="323" y="5018"/>
                    <a:pt x="274" y="5038"/>
                    <a:pt x="239" y="5038"/>
                  </a:cubicBezTo>
                  <a:cubicBezTo>
                    <a:pt x="95" y="5038"/>
                    <a:pt x="188" y="4690"/>
                    <a:pt x="218" y="4571"/>
                  </a:cubicBezTo>
                  <a:cubicBezTo>
                    <a:pt x="416" y="3798"/>
                    <a:pt x="628" y="3030"/>
                    <a:pt x="855" y="2266"/>
                  </a:cubicBezTo>
                  <a:cubicBezTo>
                    <a:pt x="968" y="1885"/>
                    <a:pt x="1084" y="1504"/>
                    <a:pt x="1203" y="1126"/>
                  </a:cubicBezTo>
                  <a:cubicBezTo>
                    <a:pt x="1248" y="991"/>
                    <a:pt x="1456" y="151"/>
                    <a:pt x="1684" y="151"/>
                  </a:cubicBezTo>
                  <a:cubicBezTo>
                    <a:pt x="1712" y="151"/>
                    <a:pt x="1739" y="163"/>
                    <a:pt x="1767" y="190"/>
                  </a:cubicBezTo>
                  <a:cubicBezTo>
                    <a:pt x="2011" y="432"/>
                    <a:pt x="2119" y="801"/>
                    <a:pt x="2229" y="1126"/>
                  </a:cubicBezTo>
                  <a:cubicBezTo>
                    <a:pt x="2366" y="1533"/>
                    <a:pt x="2500" y="1940"/>
                    <a:pt x="2648" y="2338"/>
                  </a:cubicBezTo>
                  <a:cubicBezTo>
                    <a:pt x="2662" y="2375"/>
                    <a:pt x="2692" y="2391"/>
                    <a:pt x="2721" y="2391"/>
                  </a:cubicBezTo>
                  <a:cubicBezTo>
                    <a:pt x="2764" y="2391"/>
                    <a:pt x="2804" y="2355"/>
                    <a:pt x="2785" y="2298"/>
                  </a:cubicBezTo>
                  <a:cubicBezTo>
                    <a:pt x="2634" y="1830"/>
                    <a:pt x="2465" y="1365"/>
                    <a:pt x="2296" y="902"/>
                  </a:cubicBezTo>
                  <a:cubicBezTo>
                    <a:pt x="2195" y="621"/>
                    <a:pt x="2038" y="129"/>
                    <a:pt x="1747" y="16"/>
                  </a:cubicBezTo>
                  <a:cubicBezTo>
                    <a:pt x="1719" y="5"/>
                    <a:pt x="1693" y="0"/>
                    <a:pt x="1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45"/>
            <p:cNvSpPr/>
            <p:nvPr/>
          </p:nvSpPr>
          <p:spPr>
            <a:xfrm>
              <a:off x="782392" y="-3349566"/>
              <a:ext cx="35757" cy="59029"/>
            </a:xfrm>
            <a:custGeom>
              <a:avLst/>
              <a:gdLst/>
              <a:ahLst/>
              <a:cxnLst/>
              <a:rect l="l" t="t" r="r" b="b"/>
              <a:pathLst>
                <a:path w="799" h="1319" extrusionOk="0">
                  <a:moveTo>
                    <a:pt x="102" y="1"/>
                  </a:moveTo>
                  <a:cubicBezTo>
                    <a:pt x="85" y="1"/>
                    <a:pt x="65" y="8"/>
                    <a:pt x="56" y="23"/>
                  </a:cubicBezTo>
                  <a:cubicBezTo>
                    <a:pt x="18" y="70"/>
                    <a:pt x="1" y="107"/>
                    <a:pt x="50" y="154"/>
                  </a:cubicBezTo>
                  <a:cubicBezTo>
                    <a:pt x="57" y="152"/>
                    <a:pt x="63" y="151"/>
                    <a:pt x="68" y="149"/>
                  </a:cubicBezTo>
                  <a:lnTo>
                    <a:pt x="68" y="149"/>
                  </a:lnTo>
                  <a:cubicBezTo>
                    <a:pt x="76" y="164"/>
                    <a:pt x="83" y="179"/>
                    <a:pt x="91" y="195"/>
                  </a:cubicBezTo>
                  <a:lnTo>
                    <a:pt x="91" y="195"/>
                  </a:lnTo>
                  <a:cubicBezTo>
                    <a:pt x="76" y="210"/>
                    <a:pt x="66" y="231"/>
                    <a:pt x="68" y="256"/>
                  </a:cubicBezTo>
                  <a:cubicBezTo>
                    <a:pt x="79" y="421"/>
                    <a:pt x="181" y="552"/>
                    <a:pt x="259" y="692"/>
                  </a:cubicBezTo>
                  <a:cubicBezTo>
                    <a:pt x="364" y="881"/>
                    <a:pt x="463" y="1070"/>
                    <a:pt x="565" y="1261"/>
                  </a:cubicBezTo>
                  <a:cubicBezTo>
                    <a:pt x="585" y="1301"/>
                    <a:pt x="621" y="1318"/>
                    <a:pt x="657" y="1318"/>
                  </a:cubicBezTo>
                  <a:cubicBezTo>
                    <a:pt x="727" y="1318"/>
                    <a:pt x="799" y="1255"/>
                    <a:pt x="768" y="1168"/>
                  </a:cubicBezTo>
                  <a:cubicBezTo>
                    <a:pt x="684" y="939"/>
                    <a:pt x="591" y="718"/>
                    <a:pt x="480" y="503"/>
                  </a:cubicBezTo>
                  <a:cubicBezTo>
                    <a:pt x="399" y="343"/>
                    <a:pt x="291" y="67"/>
                    <a:pt x="117" y="3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45"/>
            <p:cNvSpPr/>
            <p:nvPr/>
          </p:nvSpPr>
          <p:spPr>
            <a:xfrm>
              <a:off x="753795" y="-3386264"/>
              <a:ext cx="88968" cy="152517"/>
            </a:xfrm>
            <a:custGeom>
              <a:avLst/>
              <a:gdLst/>
              <a:ahLst/>
              <a:cxnLst/>
              <a:rect l="l" t="t" r="r" b="b"/>
              <a:pathLst>
                <a:path w="1988" h="3408" extrusionOk="0">
                  <a:moveTo>
                    <a:pt x="485" y="0"/>
                  </a:moveTo>
                  <a:cubicBezTo>
                    <a:pt x="467" y="0"/>
                    <a:pt x="449" y="1"/>
                    <a:pt x="430" y="3"/>
                  </a:cubicBezTo>
                  <a:cubicBezTo>
                    <a:pt x="218" y="23"/>
                    <a:pt x="0" y="210"/>
                    <a:pt x="67" y="459"/>
                  </a:cubicBezTo>
                  <a:lnTo>
                    <a:pt x="82" y="459"/>
                  </a:lnTo>
                  <a:cubicBezTo>
                    <a:pt x="111" y="246"/>
                    <a:pt x="292" y="137"/>
                    <a:pt x="473" y="137"/>
                  </a:cubicBezTo>
                  <a:cubicBezTo>
                    <a:pt x="556" y="137"/>
                    <a:pt x="640" y="160"/>
                    <a:pt x="709" y="207"/>
                  </a:cubicBezTo>
                  <a:cubicBezTo>
                    <a:pt x="977" y="390"/>
                    <a:pt x="1055" y="826"/>
                    <a:pt x="1143" y="1128"/>
                  </a:cubicBezTo>
                  <a:cubicBezTo>
                    <a:pt x="1259" y="1515"/>
                    <a:pt x="1375" y="1898"/>
                    <a:pt x="1494" y="2285"/>
                  </a:cubicBezTo>
                  <a:cubicBezTo>
                    <a:pt x="1605" y="2642"/>
                    <a:pt x="1680" y="3055"/>
                    <a:pt x="1866" y="3375"/>
                  </a:cubicBezTo>
                  <a:cubicBezTo>
                    <a:pt x="1878" y="3397"/>
                    <a:pt x="1900" y="3407"/>
                    <a:pt x="1922" y="3407"/>
                  </a:cubicBezTo>
                  <a:cubicBezTo>
                    <a:pt x="1955" y="3407"/>
                    <a:pt x="1988" y="3384"/>
                    <a:pt x="1983" y="3340"/>
                  </a:cubicBezTo>
                  <a:cubicBezTo>
                    <a:pt x="1965" y="3105"/>
                    <a:pt x="1878" y="2887"/>
                    <a:pt x="1805" y="2666"/>
                  </a:cubicBezTo>
                  <a:cubicBezTo>
                    <a:pt x="1724" y="2401"/>
                    <a:pt x="1640" y="2137"/>
                    <a:pt x="1555" y="1872"/>
                  </a:cubicBezTo>
                  <a:cubicBezTo>
                    <a:pt x="1407" y="1410"/>
                    <a:pt x="1282" y="925"/>
                    <a:pt x="1081" y="486"/>
                  </a:cubicBezTo>
                  <a:cubicBezTo>
                    <a:pt x="961" y="224"/>
                    <a:pt x="75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45"/>
            <p:cNvSpPr/>
            <p:nvPr/>
          </p:nvSpPr>
          <p:spPr>
            <a:xfrm>
              <a:off x="759120" y="-3389128"/>
              <a:ext cx="49586" cy="39427"/>
            </a:xfrm>
            <a:custGeom>
              <a:avLst/>
              <a:gdLst/>
              <a:ahLst/>
              <a:cxnLst/>
              <a:rect l="l" t="t" r="r" b="b"/>
              <a:pathLst>
                <a:path w="1108" h="881" extrusionOk="0">
                  <a:moveTo>
                    <a:pt x="259" y="1"/>
                  </a:moveTo>
                  <a:cubicBezTo>
                    <a:pt x="212" y="1"/>
                    <a:pt x="164" y="5"/>
                    <a:pt x="117" y="15"/>
                  </a:cubicBezTo>
                  <a:cubicBezTo>
                    <a:pt x="102" y="18"/>
                    <a:pt x="90" y="32"/>
                    <a:pt x="88" y="47"/>
                  </a:cubicBezTo>
                  <a:cubicBezTo>
                    <a:pt x="50" y="198"/>
                    <a:pt x="3" y="361"/>
                    <a:pt x="0" y="518"/>
                  </a:cubicBezTo>
                  <a:lnTo>
                    <a:pt x="0" y="521"/>
                  </a:lnTo>
                  <a:lnTo>
                    <a:pt x="3" y="521"/>
                  </a:lnTo>
                  <a:cubicBezTo>
                    <a:pt x="70" y="401"/>
                    <a:pt x="105" y="262"/>
                    <a:pt x="146" y="134"/>
                  </a:cubicBezTo>
                  <a:cubicBezTo>
                    <a:pt x="159" y="93"/>
                    <a:pt x="196" y="78"/>
                    <a:pt x="244" y="78"/>
                  </a:cubicBezTo>
                  <a:cubicBezTo>
                    <a:pt x="354" y="78"/>
                    <a:pt x="519" y="159"/>
                    <a:pt x="561" y="183"/>
                  </a:cubicBezTo>
                  <a:cubicBezTo>
                    <a:pt x="681" y="250"/>
                    <a:pt x="774" y="364"/>
                    <a:pt x="846" y="486"/>
                  </a:cubicBezTo>
                  <a:cubicBezTo>
                    <a:pt x="919" y="605"/>
                    <a:pt x="910" y="741"/>
                    <a:pt x="962" y="864"/>
                  </a:cubicBezTo>
                  <a:cubicBezTo>
                    <a:pt x="967" y="875"/>
                    <a:pt x="978" y="881"/>
                    <a:pt x="989" y="881"/>
                  </a:cubicBezTo>
                  <a:cubicBezTo>
                    <a:pt x="1000" y="881"/>
                    <a:pt x="1010" y="875"/>
                    <a:pt x="1015" y="864"/>
                  </a:cubicBezTo>
                  <a:cubicBezTo>
                    <a:pt x="1108" y="643"/>
                    <a:pt x="922" y="361"/>
                    <a:pt x="779" y="218"/>
                  </a:cubicBezTo>
                  <a:cubicBezTo>
                    <a:pt x="635" y="74"/>
                    <a:pt x="449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45"/>
            <p:cNvSpPr/>
            <p:nvPr/>
          </p:nvSpPr>
          <p:spPr>
            <a:xfrm>
              <a:off x="762298" y="-3393067"/>
              <a:ext cx="35489" cy="26135"/>
            </a:xfrm>
            <a:custGeom>
              <a:avLst/>
              <a:gdLst/>
              <a:ahLst/>
              <a:cxnLst/>
              <a:rect l="l" t="t" r="r" b="b"/>
              <a:pathLst>
                <a:path w="793" h="584" extrusionOk="0">
                  <a:moveTo>
                    <a:pt x="387" y="0"/>
                  </a:moveTo>
                  <a:cubicBezTo>
                    <a:pt x="220" y="0"/>
                    <a:pt x="1" y="155"/>
                    <a:pt x="107" y="353"/>
                  </a:cubicBezTo>
                  <a:cubicBezTo>
                    <a:pt x="110" y="359"/>
                    <a:pt x="115" y="361"/>
                    <a:pt x="120" y="361"/>
                  </a:cubicBezTo>
                  <a:cubicBezTo>
                    <a:pt x="130" y="361"/>
                    <a:pt x="140" y="353"/>
                    <a:pt x="136" y="341"/>
                  </a:cubicBezTo>
                  <a:cubicBezTo>
                    <a:pt x="110" y="234"/>
                    <a:pt x="168" y="158"/>
                    <a:pt x="252" y="109"/>
                  </a:cubicBezTo>
                  <a:cubicBezTo>
                    <a:pt x="286" y="88"/>
                    <a:pt x="320" y="78"/>
                    <a:pt x="354" y="78"/>
                  </a:cubicBezTo>
                  <a:cubicBezTo>
                    <a:pt x="414" y="78"/>
                    <a:pt x="472" y="108"/>
                    <a:pt x="522" y="152"/>
                  </a:cubicBezTo>
                  <a:cubicBezTo>
                    <a:pt x="647" y="260"/>
                    <a:pt x="665" y="440"/>
                    <a:pt x="752" y="574"/>
                  </a:cubicBezTo>
                  <a:cubicBezTo>
                    <a:pt x="757" y="581"/>
                    <a:pt x="764" y="584"/>
                    <a:pt x="771" y="584"/>
                  </a:cubicBezTo>
                  <a:cubicBezTo>
                    <a:pt x="782" y="584"/>
                    <a:pt x="793" y="576"/>
                    <a:pt x="793" y="562"/>
                  </a:cubicBezTo>
                  <a:cubicBezTo>
                    <a:pt x="790" y="350"/>
                    <a:pt x="627" y="19"/>
                    <a:pt x="409" y="1"/>
                  </a:cubicBezTo>
                  <a:cubicBezTo>
                    <a:pt x="402" y="0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45"/>
            <p:cNvSpPr/>
            <p:nvPr/>
          </p:nvSpPr>
          <p:spPr>
            <a:xfrm>
              <a:off x="764178" y="-3389800"/>
              <a:ext cx="21034" cy="12620"/>
            </a:xfrm>
            <a:custGeom>
              <a:avLst/>
              <a:gdLst/>
              <a:ahLst/>
              <a:cxnLst/>
              <a:rect l="l" t="t" r="r" b="b"/>
              <a:pathLst>
                <a:path w="470" h="282" extrusionOk="0">
                  <a:moveTo>
                    <a:pt x="195" y="1"/>
                  </a:moveTo>
                  <a:cubicBezTo>
                    <a:pt x="111" y="65"/>
                    <a:pt x="56" y="129"/>
                    <a:pt x="1" y="190"/>
                  </a:cubicBezTo>
                  <a:lnTo>
                    <a:pt x="4" y="196"/>
                  </a:lnTo>
                  <a:cubicBezTo>
                    <a:pt x="41" y="166"/>
                    <a:pt x="76" y="137"/>
                    <a:pt x="114" y="108"/>
                  </a:cubicBezTo>
                  <a:cubicBezTo>
                    <a:pt x="141" y="86"/>
                    <a:pt x="158" y="68"/>
                    <a:pt x="178" y="68"/>
                  </a:cubicBezTo>
                  <a:cubicBezTo>
                    <a:pt x="190" y="68"/>
                    <a:pt x="202" y="75"/>
                    <a:pt x="219" y="91"/>
                  </a:cubicBezTo>
                  <a:cubicBezTo>
                    <a:pt x="286" y="164"/>
                    <a:pt x="361" y="227"/>
                    <a:pt x="443" y="280"/>
                  </a:cubicBezTo>
                  <a:cubicBezTo>
                    <a:pt x="445" y="281"/>
                    <a:pt x="447" y="282"/>
                    <a:pt x="449" y="282"/>
                  </a:cubicBezTo>
                  <a:cubicBezTo>
                    <a:pt x="461" y="282"/>
                    <a:pt x="470" y="263"/>
                    <a:pt x="460" y="254"/>
                  </a:cubicBezTo>
                  <a:cubicBezTo>
                    <a:pt x="382" y="155"/>
                    <a:pt x="291" y="76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45"/>
            <p:cNvSpPr/>
            <p:nvPr/>
          </p:nvSpPr>
          <p:spPr>
            <a:xfrm>
              <a:off x="647908" y="-3314748"/>
              <a:ext cx="128440" cy="91787"/>
            </a:xfrm>
            <a:custGeom>
              <a:avLst/>
              <a:gdLst/>
              <a:ahLst/>
              <a:cxnLst/>
              <a:rect l="l" t="t" r="r" b="b"/>
              <a:pathLst>
                <a:path w="2870" h="2051" extrusionOk="0">
                  <a:moveTo>
                    <a:pt x="2427" y="1"/>
                  </a:moveTo>
                  <a:cubicBezTo>
                    <a:pt x="2343" y="1"/>
                    <a:pt x="2259" y="6"/>
                    <a:pt x="2177" y="7"/>
                  </a:cubicBezTo>
                  <a:cubicBezTo>
                    <a:pt x="1948" y="7"/>
                    <a:pt x="1718" y="18"/>
                    <a:pt x="1491" y="33"/>
                  </a:cubicBezTo>
                  <a:cubicBezTo>
                    <a:pt x="1023" y="59"/>
                    <a:pt x="558" y="117"/>
                    <a:pt x="96" y="199"/>
                  </a:cubicBezTo>
                  <a:cubicBezTo>
                    <a:pt x="23" y="210"/>
                    <a:pt x="0" y="309"/>
                    <a:pt x="29" y="370"/>
                  </a:cubicBezTo>
                  <a:cubicBezTo>
                    <a:pt x="218" y="751"/>
                    <a:pt x="547" y="1024"/>
                    <a:pt x="881" y="1245"/>
                  </a:cubicBezTo>
                  <a:cubicBezTo>
                    <a:pt x="1247" y="1486"/>
                    <a:pt x="1613" y="1713"/>
                    <a:pt x="1924" y="2041"/>
                  </a:cubicBezTo>
                  <a:cubicBezTo>
                    <a:pt x="1931" y="2048"/>
                    <a:pt x="1939" y="2051"/>
                    <a:pt x="1946" y="2051"/>
                  </a:cubicBezTo>
                  <a:cubicBezTo>
                    <a:pt x="1968" y="2051"/>
                    <a:pt x="1987" y="2027"/>
                    <a:pt x="1974" y="2001"/>
                  </a:cubicBezTo>
                  <a:cubicBezTo>
                    <a:pt x="1588" y="1281"/>
                    <a:pt x="739" y="1066"/>
                    <a:pt x="304" y="400"/>
                  </a:cubicBezTo>
                  <a:lnTo>
                    <a:pt x="304" y="400"/>
                  </a:lnTo>
                  <a:cubicBezTo>
                    <a:pt x="697" y="335"/>
                    <a:pt x="1092" y="288"/>
                    <a:pt x="1491" y="260"/>
                  </a:cubicBezTo>
                  <a:cubicBezTo>
                    <a:pt x="1721" y="242"/>
                    <a:pt x="1948" y="236"/>
                    <a:pt x="2177" y="233"/>
                  </a:cubicBezTo>
                  <a:cubicBezTo>
                    <a:pt x="2186" y="233"/>
                    <a:pt x="2195" y="233"/>
                    <a:pt x="2204" y="233"/>
                  </a:cubicBezTo>
                  <a:cubicBezTo>
                    <a:pt x="2295" y="233"/>
                    <a:pt x="2387" y="239"/>
                    <a:pt x="2478" y="239"/>
                  </a:cubicBezTo>
                  <a:cubicBezTo>
                    <a:pt x="2592" y="239"/>
                    <a:pt x="2704" y="230"/>
                    <a:pt x="2811" y="190"/>
                  </a:cubicBezTo>
                  <a:cubicBezTo>
                    <a:pt x="2869" y="169"/>
                    <a:pt x="2863" y="91"/>
                    <a:pt x="2811" y="68"/>
                  </a:cubicBezTo>
                  <a:cubicBezTo>
                    <a:pt x="2690" y="13"/>
                    <a:pt x="2559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45"/>
            <p:cNvSpPr/>
            <p:nvPr/>
          </p:nvSpPr>
          <p:spPr>
            <a:xfrm>
              <a:off x="704297" y="-3377224"/>
              <a:ext cx="145401" cy="209800"/>
            </a:xfrm>
            <a:custGeom>
              <a:avLst/>
              <a:gdLst/>
              <a:ahLst/>
              <a:cxnLst/>
              <a:rect l="l" t="t" r="r" b="b"/>
              <a:pathLst>
                <a:path w="3249" h="4688" extrusionOk="0">
                  <a:moveTo>
                    <a:pt x="1034" y="2672"/>
                  </a:moveTo>
                  <a:cubicBezTo>
                    <a:pt x="1007" y="2728"/>
                    <a:pt x="979" y="2784"/>
                    <a:pt x="952" y="2840"/>
                  </a:cubicBezTo>
                  <a:lnTo>
                    <a:pt x="952" y="2840"/>
                  </a:lnTo>
                  <a:cubicBezTo>
                    <a:pt x="955" y="2828"/>
                    <a:pt x="958" y="2816"/>
                    <a:pt x="961" y="2804"/>
                  </a:cubicBezTo>
                  <a:cubicBezTo>
                    <a:pt x="968" y="2775"/>
                    <a:pt x="968" y="2748"/>
                    <a:pt x="962" y="2724"/>
                  </a:cubicBezTo>
                  <a:lnTo>
                    <a:pt x="962" y="2724"/>
                  </a:lnTo>
                  <a:cubicBezTo>
                    <a:pt x="986" y="2707"/>
                    <a:pt x="1010" y="2690"/>
                    <a:pt x="1034" y="2672"/>
                  </a:cubicBezTo>
                  <a:close/>
                  <a:moveTo>
                    <a:pt x="530" y="3440"/>
                  </a:moveTo>
                  <a:lnTo>
                    <a:pt x="530" y="3440"/>
                  </a:lnTo>
                  <a:cubicBezTo>
                    <a:pt x="512" y="3515"/>
                    <a:pt x="494" y="3589"/>
                    <a:pt x="476" y="3664"/>
                  </a:cubicBezTo>
                  <a:lnTo>
                    <a:pt x="476" y="3664"/>
                  </a:lnTo>
                  <a:cubicBezTo>
                    <a:pt x="474" y="3662"/>
                    <a:pt x="472" y="3660"/>
                    <a:pt x="469" y="3659"/>
                  </a:cubicBezTo>
                  <a:lnTo>
                    <a:pt x="469" y="3659"/>
                  </a:lnTo>
                  <a:cubicBezTo>
                    <a:pt x="483" y="3603"/>
                    <a:pt x="496" y="3548"/>
                    <a:pt x="510" y="3493"/>
                  </a:cubicBezTo>
                  <a:lnTo>
                    <a:pt x="510" y="3493"/>
                  </a:lnTo>
                  <a:cubicBezTo>
                    <a:pt x="516" y="3475"/>
                    <a:pt x="523" y="3458"/>
                    <a:pt x="530" y="3440"/>
                  </a:cubicBezTo>
                  <a:close/>
                  <a:moveTo>
                    <a:pt x="2763" y="1809"/>
                  </a:moveTo>
                  <a:cubicBezTo>
                    <a:pt x="2789" y="1809"/>
                    <a:pt x="2813" y="1811"/>
                    <a:pt x="2837" y="1818"/>
                  </a:cubicBezTo>
                  <a:lnTo>
                    <a:pt x="2837" y="1818"/>
                  </a:lnTo>
                  <a:cubicBezTo>
                    <a:pt x="2507" y="2274"/>
                    <a:pt x="2152" y="2708"/>
                    <a:pt x="1774" y="3117"/>
                  </a:cubicBezTo>
                  <a:lnTo>
                    <a:pt x="1774" y="3117"/>
                  </a:lnTo>
                  <a:cubicBezTo>
                    <a:pt x="1690" y="3174"/>
                    <a:pt x="1607" y="3234"/>
                    <a:pt x="1527" y="3297"/>
                  </a:cubicBezTo>
                  <a:lnTo>
                    <a:pt x="1527" y="3297"/>
                  </a:lnTo>
                  <a:cubicBezTo>
                    <a:pt x="1501" y="3253"/>
                    <a:pt x="1458" y="3222"/>
                    <a:pt x="1411" y="3222"/>
                  </a:cubicBezTo>
                  <a:cubicBezTo>
                    <a:pt x="1388" y="3222"/>
                    <a:pt x="1363" y="3230"/>
                    <a:pt x="1339" y="3248"/>
                  </a:cubicBezTo>
                  <a:cubicBezTo>
                    <a:pt x="1158" y="3387"/>
                    <a:pt x="985" y="3534"/>
                    <a:pt x="820" y="3690"/>
                  </a:cubicBezTo>
                  <a:lnTo>
                    <a:pt x="820" y="3690"/>
                  </a:lnTo>
                  <a:cubicBezTo>
                    <a:pt x="907" y="3496"/>
                    <a:pt x="994" y="3301"/>
                    <a:pt x="1079" y="3106"/>
                  </a:cubicBezTo>
                  <a:lnTo>
                    <a:pt x="1079" y="3106"/>
                  </a:lnTo>
                  <a:cubicBezTo>
                    <a:pt x="1091" y="3108"/>
                    <a:pt x="1103" y="3109"/>
                    <a:pt x="1114" y="3109"/>
                  </a:cubicBezTo>
                  <a:cubicBezTo>
                    <a:pt x="1138" y="3109"/>
                    <a:pt x="1161" y="3105"/>
                    <a:pt x="1182" y="3094"/>
                  </a:cubicBezTo>
                  <a:cubicBezTo>
                    <a:pt x="1429" y="2972"/>
                    <a:pt x="1653" y="2801"/>
                    <a:pt x="1845" y="2589"/>
                  </a:cubicBezTo>
                  <a:cubicBezTo>
                    <a:pt x="1948" y="2473"/>
                    <a:pt x="2125" y="2272"/>
                    <a:pt x="2195" y="2075"/>
                  </a:cubicBezTo>
                  <a:lnTo>
                    <a:pt x="2195" y="2075"/>
                  </a:lnTo>
                  <a:cubicBezTo>
                    <a:pt x="2361" y="1952"/>
                    <a:pt x="2584" y="1809"/>
                    <a:pt x="2763" y="1809"/>
                  </a:cubicBezTo>
                  <a:close/>
                  <a:moveTo>
                    <a:pt x="1595" y="0"/>
                  </a:moveTo>
                  <a:cubicBezTo>
                    <a:pt x="1535" y="0"/>
                    <a:pt x="1472" y="35"/>
                    <a:pt x="1446" y="92"/>
                  </a:cubicBezTo>
                  <a:cubicBezTo>
                    <a:pt x="1436" y="114"/>
                    <a:pt x="1426" y="137"/>
                    <a:pt x="1416" y="159"/>
                  </a:cubicBezTo>
                  <a:lnTo>
                    <a:pt x="1416" y="159"/>
                  </a:lnTo>
                  <a:cubicBezTo>
                    <a:pt x="1399" y="154"/>
                    <a:pt x="1381" y="152"/>
                    <a:pt x="1363" y="152"/>
                  </a:cubicBezTo>
                  <a:cubicBezTo>
                    <a:pt x="1296" y="152"/>
                    <a:pt x="1226" y="189"/>
                    <a:pt x="1193" y="272"/>
                  </a:cubicBezTo>
                  <a:cubicBezTo>
                    <a:pt x="1106" y="502"/>
                    <a:pt x="1024" y="734"/>
                    <a:pt x="948" y="968"/>
                  </a:cubicBezTo>
                  <a:lnTo>
                    <a:pt x="948" y="968"/>
                  </a:lnTo>
                  <a:cubicBezTo>
                    <a:pt x="884" y="1147"/>
                    <a:pt x="821" y="1327"/>
                    <a:pt x="757" y="1507"/>
                  </a:cubicBezTo>
                  <a:cubicBezTo>
                    <a:pt x="744" y="1544"/>
                    <a:pt x="744" y="1578"/>
                    <a:pt x="752" y="1608"/>
                  </a:cubicBezTo>
                  <a:lnTo>
                    <a:pt x="752" y="1608"/>
                  </a:lnTo>
                  <a:cubicBezTo>
                    <a:pt x="736" y="1663"/>
                    <a:pt x="720" y="1719"/>
                    <a:pt x="705" y="1775"/>
                  </a:cubicBezTo>
                  <a:cubicBezTo>
                    <a:pt x="677" y="1876"/>
                    <a:pt x="741" y="1960"/>
                    <a:pt x="819" y="1990"/>
                  </a:cubicBezTo>
                  <a:lnTo>
                    <a:pt x="819" y="1990"/>
                  </a:lnTo>
                  <a:cubicBezTo>
                    <a:pt x="750" y="2192"/>
                    <a:pt x="681" y="2393"/>
                    <a:pt x="612" y="2594"/>
                  </a:cubicBezTo>
                  <a:cubicBezTo>
                    <a:pt x="591" y="2654"/>
                    <a:pt x="607" y="2712"/>
                    <a:pt x="642" y="2755"/>
                  </a:cubicBezTo>
                  <a:lnTo>
                    <a:pt x="642" y="2755"/>
                  </a:lnTo>
                  <a:cubicBezTo>
                    <a:pt x="639" y="2758"/>
                    <a:pt x="637" y="2761"/>
                    <a:pt x="634" y="2764"/>
                  </a:cubicBezTo>
                  <a:lnTo>
                    <a:pt x="634" y="2764"/>
                  </a:lnTo>
                  <a:cubicBezTo>
                    <a:pt x="607" y="2732"/>
                    <a:pt x="567" y="2715"/>
                    <a:pt x="525" y="2715"/>
                  </a:cubicBezTo>
                  <a:cubicBezTo>
                    <a:pt x="468" y="2715"/>
                    <a:pt x="408" y="2748"/>
                    <a:pt x="380" y="2821"/>
                  </a:cubicBezTo>
                  <a:cubicBezTo>
                    <a:pt x="230" y="3221"/>
                    <a:pt x="140" y="3636"/>
                    <a:pt x="94" y="4062"/>
                  </a:cubicBezTo>
                  <a:lnTo>
                    <a:pt x="94" y="4062"/>
                  </a:lnTo>
                  <a:cubicBezTo>
                    <a:pt x="43" y="4209"/>
                    <a:pt x="14" y="4365"/>
                    <a:pt x="5" y="4527"/>
                  </a:cubicBezTo>
                  <a:cubicBezTo>
                    <a:pt x="0" y="4616"/>
                    <a:pt x="80" y="4687"/>
                    <a:pt x="158" y="4687"/>
                  </a:cubicBezTo>
                  <a:cubicBezTo>
                    <a:pt x="182" y="4687"/>
                    <a:pt x="207" y="4680"/>
                    <a:pt x="228" y="4664"/>
                  </a:cubicBezTo>
                  <a:cubicBezTo>
                    <a:pt x="252" y="4646"/>
                    <a:pt x="276" y="4628"/>
                    <a:pt x="299" y="4610"/>
                  </a:cubicBezTo>
                  <a:lnTo>
                    <a:pt x="299" y="4610"/>
                  </a:lnTo>
                  <a:cubicBezTo>
                    <a:pt x="310" y="4613"/>
                    <a:pt x="321" y="4615"/>
                    <a:pt x="333" y="4615"/>
                  </a:cubicBezTo>
                  <a:cubicBezTo>
                    <a:pt x="358" y="4615"/>
                    <a:pt x="385" y="4607"/>
                    <a:pt x="412" y="4588"/>
                  </a:cubicBezTo>
                  <a:cubicBezTo>
                    <a:pt x="514" y="4516"/>
                    <a:pt x="616" y="4443"/>
                    <a:pt x="719" y="4370"/>
                  </a:cubicBezTo>
                  <a:lnTo>
                    <a:pt x="719" y="4370"/>
                  </a:lnTo>
                  <a:cubicBezTo>
                    <a:pt x="747" y="4407"/>
                    <a:pt x="788" y="4431"/>
                    <a:pt x="834" y="4431"/>
                  </a:cubicBezTo>
                  <a:cubicBezTo>
                    <a:pt x="869" y="4431"/>
                    <a:pt x="907" y="4417"/>
                    <a:pt x="943" y="4385"/>
                  </a:cubicBezTo>
                  <a:cubicBezTo>
                    <a:pt x="1198" y="4162"/>
                    <a:pt x="1444" y="3929"/>
                    <a:pt x="1682" y="3687"/>
                  </a:cubicBezTo>
                  <a:lnTo>
                    <a:pt x="1682" y="3687"/>
                  </a:lnTo>
                  <a:cubicBezTo>
                    <a:pt x="1989" y="3470"/>
                    <a:pt x="2297" y="3252"/>
                    <a:pt x="2606" y="3036"/>
                  </a:cubicBezTo>
                  <a:cubicBezTo>
                    <a:pt x="2727" y="2951"/>
                    <a:pt x="2675" y="2729"/>
                    <a:pt x="2544" y="2726"/>
                  </a:cubicBezTo>
                  <a:lnTo>
                    <a:pt x="2544" y="2726"/>
                  </a:lnTo>
                  <a:cubicBezTo>
                    <a:pt x="2773" y="2447"/>
                    <a:pt x="2994" y="2157"/>
                    <a:pt x="3205" y="1859"/>
                  </a:cubicBezTo>
                  <a:cubicBezTo>
                    <a:pt x="3248" y="1795"/>
                    <a:pt x="3222" y="1702"/>
                    <a:pt x="3179" y="1650"/>
                  </a:cubicBezTo>
                  <a:cubicBezTo>
                    <a:pt x="3066" y="1515"/>
                    <a:pt x="2930" y="1464"/>
                    <a:pt x="2787" y="1464"/>
                  </a:cubicBezTo>
                  <a:cubicBezTo>
                    <a:pt x="2570" y="1464"/>
                    <a:pt x="2337" y="1581"/>
                    <a:pt x="2146" y="1701"/>
                  </a:cubicBezTo>
                  <a:lnTo>
                    <a:pt x="2146" y="1701"/>
                  </a:lnTo>
                  <a:cubicBezTo>
                    <a:pt x="2106" y="1659"/>
                    <a:pt x="2056" y="1643"/>
                    <a:pt x="2000" y="1643"/>
                  </a:cubicBezTo>
                  <a:cubicBezTo>
                    <a:pt x="1875" y="1643"/>
                    <a:pt x="1727" y="1729"/>
                    <a:pt x="1627" y="1801"/>
                  </a:cubicBezTo>
                  <a:cubicBezTo>
                    <a:pt x="1454" y="1925"/>
                    <a:pt x="1282" y="2050"/>
                    <a:pt x="1111" y="2176"/>
                  </a:cubicBezTo>
                  <a:lnTo>
                    <a:pt x="1111" y="2176"/>
                  </a:lnTo>
                  <a:cubicBezTo>
                    <a:pt x="1282" y="1674"/>
                    <a:pt x="1453" y="1173"/>
                    <a:pt x="1624" y="673"/>
                  </a:cubicBezTo>
                  <a:cubicBezTo>
                    <a:pt x="1641" y="621"/>
                    <a:pt x="1635" y="576"/>
                    <a:pt x="1616" y="540"/>
                  </a:cubicBezTo>
                  <a:lnTo>
                    <a:pt x="1616" y="540"/>
                  </a:lnTo>
                  <a:cubicBezTo>
                    <a:pt x="1624" y="523"/>
                    <a:pt x="1632" y="505"/>
                    <a:pt x="1639" y="488"/>
                  </a:cubicBezTo>
                  <a:lnTo>
                    <a:pt x="1639" y="488"/>
                  </a:lnTo>
                  <a:cubicBezTo>
                    <a:pt x="1717" y="618"/>
                    <a:pt x="1744" y="783"/>
                    <a:pt x="1749" y="951"/>
                  </a:cubicBezTo>
                  <a:lnTo>
                    <a:pt x="1749" y="951"/>
                  </a:lnTo>
                  <a:cubicBezTo>
                    <a:pt x="1717" y="1099"/>
                    <a:pt x="1677" y="1245"/>
                    <a:pt x="1632" y="1385"/>
                  </a:cubicBezTo>
                  <a:cubicBezTo>
                    <a:pt x="1600" y="1492"/>
                    <a:pt x="1686" y="1571"/>
                    <a:pt x="1771" y="1571"/>
                  </a:cubicBezTo>
                  <a:cubicBezTo>
                    <a:pt x="1772" y="1571"/>
                    <a:pt x="1773" y="1571"/>
                    <a:pt x="1775" y="1571"/>
                  </a:cubicBezTo>
                  <a:lnTo>
                    <a:pt x="1775" y="1571"/>
                  </a:lnTo>
                  <a:cubicBezTo>
                    <a:pt x="1801" y="1592"/>
                    <a:pt x="1835" y="1602"/>
                    <a:pt x="1870" y="1602"/>
                  </a:cubicBezTo>
                  <a:cubicBezTo>
                    <a:pt x="1953" y="1602"/>
                    <a:pt x="2042" y="1544"/>
                    <a:pt x="2054" y="1429"/>
                  </a:cubicBezTo>
                  <a:cubicBezTo>
                    <a:pt x="2054" y="1428"/>
                    <a:pt x="2054" y="1426"/>
                    <a:pt x="2054" y="1425"/>
                  </a:cubicBezTo>
                  <a:lnTo>
                    <a:pt x="2054" y="1425"/>
                  </a:lnTo>
                  <a:cubicBezTo>
                    <a:pt x="2083" y="1144"/>
                    <a:pt x="2112" y="864"/>
                    <a:pt x="2141" y="583"/>
                  </a:cubicBezTo>
                  <a:lnTo>
                    <a:pt x="2141" y="583"/>
                  </a:lnTo>
                  <a:cubicBezTo>
                    <a:pt x="2141" y="583"/>
                    <a:pt x="2141" y="583"/>
                    <a:pt x="2141" y="583"/>
                  </a:cubicBezTo>
                  <a:cubicBezTo>
                    <a:pt x="2153" y="469"/>
                    <a:pt x="2076" y="412"/>
                    <a:pt x="1994" y="412"/>
                  </a:cubicBezTo>
                  <a:cubicBezTo>
                    <a:pt x="1986" y="412"/>
                    <a:pt x="1978" y="412"/>
                    <a:pt x="1970" y="413"/>
                  </a:cubicBezTo>
                  <a:lnTo>
                    <a:pt x="1970" y="413"/>
                  </a:lnTo>
                  <a:cubicBezTo>
                    <a:pt x="1908" y="264"/>
                    <a:pt x="1814" y="131"/>
                    <a:pt x="1676" y="25"/>
                  </a:cubicBezTo>
                  <a:cubicBezTo>
                    <a:pt x="1652" y="8"/>
                    <a:pt x="1624" y="0"/>
                    <a:pt x="1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45"/>
            <p:cNvSpPr/>
            <p:nvPr/>
          </p:nvSpPr>
          <p:spPr>
            <a:xfrm>
              <a:off x="671448" y="-3304052"/>
              <a:ext cx="57596" cy="59029"/>
            </a:xfrm>
            <a:custGeom>
              <a:avLst/>
              <a:gdLst/>
              <a:ahLst/>
              <a:cxnLst/>
              <a:rect l="l" t="t" r="r" b="b"/>
              <a:pathLst>
                <a:path w="1287" h="1319" extrusionOk="0">
                  <a:moveTo>
                    <a:pt x="204" y="1"/>
                  </a:moveTo>
                  <a:cubicBezTo>
                    <a:pt x="101" y="1"/>
                    <a:pt x="1" y="111"/>
                    <a:pt x="76" y="221"/>
                  </a:cubicBezTo>
                  <a:cubicBezTo>
                    <a:pt x="102" y="259"/>
                    <a:pt x="128" y="296"/>
                    <a:pt x="155" y="333"/>
                  </a:cubicBezTo>
                  <a:lnTo>
                    <a:pt x="155" y="333"/>
                  </a:lnTo>
                  <a:cubicBezTo>
                    <a:pt x="83" y="380"/>
                    <a:pt x="37" y="480"/>
                    <a:pt x="96" y="570"/>
                  </a:cubicBezTo>
                  <a:cubicBezTo>
                    <a:pt x="104" y="582"/>
                    <a:pt x="112" y="593"/>
                    <a:pt x="120" y="605"/>
                  </a:cubicBezTo>
                  <a:lnTo>
                    <a:pt x="120" y="605"/>
                  </a:lnTo>
                  <a:cubicBezTo>
                    <a:pt x="120" y="605"/>
                    <a:pt x="120" y="605"/>
                    <a:pt x="119" y="605"/>
                  </a:cubicBezTo>
                  <a:cubicBezTo>
                    <a:pt x="120" y="606"/>
                    <a:pt x="121" y="606"/>
                    <a:pt x="121" y="607"/>
                  </a:cubicBezTo>
                  <a:lnTo>
                    <a:pt x="121" y="607"/>
                  </a:lnTo>
                  <a:cubicBezTo>
                    <a:pt x="241" y="780"/>
                    <a:pt x="378" y="925"/>
                    <a:pt x="544" y="1047"/>
                  </a:cubicBezTo>
                  <a:cubicBezTo>
                    <a:pt x="642" y="1118"/>
                    <a:pt x="763" y="1193"/>
                    <a:pt x="888" y="1233"/>
                  </a:cubicBezTo>
                  <a:lnTo>
                    <a:pt x="888" y="1233"/>
                  </a:lnTo>
                  <a:cubicBezTo>
                    <a:pt x="939" y="1260"/>
                    <a:pt x="991" y="1285"/>
                    <a:pt x="1044" y="1308"/>
                  </a:cubicBezTo>
                  <a:cubicBezTo>
                    <a:pt x="1060" y="1315"/>
                    <a:pt x="1075" y="1318"/>
                    <a:pt x="1090" y="1318"/>
                  </a:cubicBezTo>
                  <a:cubicBezTo>
                    <a:pt x="1146" y="1318"/>
                    <a:pt x="1193" y="1275"/>
                    <a:pt x="1216" y="1219"/>
                  </a:cubicBezTo>
                  <a:lnTo>
                    <a:pt x="1216" y="1219"/>
                  </a:lnTo>
                  <a:cubicBezTo>
                    <a:pt x="1268" y="1169"/>
                    <a:pt x="1286" y="1071"/>
                    <a:pt x="1224" y="1020"/>
                  </a:cubicBezTo>
                  <a:cubicBezTo>
                    <a:pt x="1178" y="981"/>
                    <a:pt x="1127" y="952"/>
                    <a:pt x="1075" y="927"/>
                  </a:cubicBezTo>
                  <a:lnTo>
                    <a:pt x="1075" y="927"/>
                  </a:lnTo>
                  <a:cubicBezTo>
                    <a:pt x="1040" y="891"/>
                    <a:pt x="1004" y="855"/>
                    <a:pt x="970" y="818"/>
                  </a:cubicBezTo>
                  <a:lnTo>
                    <a:pt x="970" y="818"/>
                  </a:lnTo>
                  <a:cubicBezTo>
                    <a:pt x="1101" y="783"/>
                    <a:pt x="1182" y="619"/>
                    <a:pt x="1108" y="480"/>
                  </a:cubicBezTo>
                  <a:cubicBezTo>
                    <a:pt x="1096" y="458"/>
                    <a:pt x="1078" y="449"/>
                    <a:pt x="1060" y="449"/>
                  </a:cubicBezTo>
                  <a:cubicBezTo>
                    <a:pt x="1025" y="449"/>
                    <a:pt x="992" y="482"/>
                    <a:pt x="1003" y="526"/>
                  </a:cubicBezTo>
                  <a:lnTo>
                    <a:pt x="1000" y="526"/>
                  </a:lnTo>
                  <a:cubicBezTo>
                    <a:pt x="974" y="544"/>
                    <a:pt x="948" y="561"/>
                    <a:pt x="922" y="579"/>
                  </a:cubicBezTo>
                  <a:cubicBezTo>
                    <a:pt x="875" y="558"/>
                    <a:pt x="837" y="529"/>
                    <a:pt x="800" y="491"/>
                  </a:cubicBezTo>
                  <a:cubicBezTo>
                    <a:pt x="750" y="448"/>
                    <a:pt x="698" y="401"/>
                    <a:pt x="648" y="358"/>
                  </a:cubicBezTo>
                  <a:cubicBezTo>
                    <a:pt x="529" y="253"/>
                    <a:pt x="410" y="146"/>
                    <a:pt x="297" y="38"/>
                  </a:cubicBezTo>
                  <a:lnTo>
                    <a:pt x="297" y="38"/>
                  </a:lnTo>
                  <a:cubicBezTo>
                    <a:pt x="297" y="38"/>
                    <a:pt x="297" y="38"/>
                    <a:pt x="297" y="38"/>
                  </a:cubicBezTo>
                  <a:cubicBezTo>
                    <a:pt x="269" y="12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45"/>
            <p:cNvSpPr/>
            <p:nvPr/>
          </p:nvSpPr>
          <p:spPr>
            <a:xfrm>
              <a:off x="806604" y="-3315240"/>
              <a:ext cx="112418" cy="16066"/>
            </a:xfrm>
            <a:custGeom>
              <a:avLst/>
              <a:gdLst/>
              <a:ahLst/>
              <a:cxnLst/>
              <a:rect l="l" t="t" r="r" b="b"/>
              <a:pathLst>
                <a:path w="2512" h="359" extrusionOk="0">
                  <a:moveTo>
                    <a:pt x="803" y="1"/>
                  </a:moveTo>
                  <a:cubicBezTo>
                    <a:pt x="538" y="1"/>
                    <a:pt x="272" y="25"/>
                    <a:pt x="26" y="105"/>
                  </a:cubicBezTo>
                  <a:cubicBezTo>
                    <a:pt x="0" y="114"/>
                    <a:pt x="9" y="151"/>
                    <a:pt x="32" y="154"/>
                  </a:cubicBezTo>
                  <a:cubicBezTo>
                    <a:pt x="430" y="207"/>
                    <a:pt x="840" y="172"/>
                    <a:pt x="1241" y="201"/>
                  </a:cubicBezTo>
                  <a:cubicBezTo>
                    <a:pt x="1459" y="218"/>
                    <a:pt x="1675" y="242"/>
                    <a:pt x="1890" y="273"/>
                  </a:cubicBezTo>
                  <a:cubicBezTo>
                    <a:pt x="2035" y="297"/>
                    <a:pt x="2197" y="358"/>
                    <a:pt x="2349" y="358"/>
                  </a:cubicBezTo>
                  <a:cubicBezTo>
                    <a:pt x="2386" y="358"/>
                    <a:pt x="2422" y="355"/>
                    <a:pt x="2456" y="346"/>
                  </a:cubicBezTo>
                  <a:cubicBezTo>
                    <a:pt x="2512" y="335"/>
                    <a:pt x="2509" y="259"/>
                    <a:pt x="2471" y="230"/>
                  </a:cubicBezTo>
                  <a:cubicBezTo>
                    <a:pt x="2329" y="119"/>
                    <a:pt x="2105" y="119"/>
                    <a:pt x="1936" y="93"/>
                  </a:cubicBezTo>
                  <a:cubicBezTo>
                    <a:pt x="1727" y="61"/>
                    <a:pt x="1518" y="38"/>
                    <a:pt x="1311" y="24"/>
                  </a:cubicBezTo>
                  <a:cubicBezTo>
                    <a:pt x="1146" y="11"/>
                    <a:pt x="975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45"/>
            <p:cNvSpPr/>
            <p:nvPr/>
          </p:nvSpPr>
          <p:spPr>
            <a:xfrm>
              <a:off x="818822" y="-3318686"/>
              <a:ext cx="113313" cy="21973"/>
            </a:xfrm>
            <a:custGeom>
              <a:avLst/>
              <a:gdLst/>
              <a:ahLst/>
              <a:cxnLst/>
              <a:rect l="l" t="t" r="r" b="b"/>
              <a:pathLst>
                <a:path w="2532" h="491" extrusionOk="0">
                  <a:moveTo>
                    <a:pt x="331" y="1"/>
                  </a:moveTo>
                  <a:cubicBezTo>
                    <a:pt x="235" y="1"/>
                    <a:pt x="140" y="11"/>
                    <a:pt x="53" y="42"/>
                  </a:cubicBezTo>
                  <a:cubicBezTo>
                    <a:pt x="15" y="57"/>
                    <a:pt x="1" y="121"/>
                    <a:pt x="41" y="141"/>
                  </a:cubicBezTo>
                  <a:cubicBezTo>
                    <a:pt x="219" y="237"/>
                    <a:pt x="428" y="228"/>
                    <a:pt x="620" y="243"/>
                  </a:cubicBezTo>
                  <a:cubicBezTo>
                    <a:pt x="849" y="257"/>
                    <a:pt x="1082" y="272"/>
                    <a:pt x="1311" y="287"/>
                  </a:cubicBezTo>
                  <a:cubicBezTo>
                    <a:pt x="1535" y="301"/>
                    <a:pt x="1759" y="313"/>
                    <a:pt x="1980" y="327"/>
                  </a:cubicBezTo>
                  <a:cubicBezTo>
                    <a:pt x="2178" y="339"/>
                    <a:pt x="2308" y="403"/>
                    <a:pt x="2480" y="487"/>
                  </a:cubicBezTo>
                  <a:cubicBezTo>
                    <a:pt x="2485" y="489"/>
                    <a:pt x="2490" y="490"/>
                    <a:pt x="2495" y="490"/>
                  </a:cubicBezTo>
                  <a:cubicBezTo>
                    <a:pt x="2515" y="490"/>
                    <a:pt x="2531" y="473"/>
                    <a:pt x="2526" y="449"/>
                  </a:cubicBezTo>
                  <a:cubicBezTo>
                    <a:pt x="2448" y="89"/>
                    <a:pt x="1832" y="127"/>
                    <a:pt x="1588" y="106"/>
                  </a:cubicBezTo>
                  <a:cubicBezTo>
                    <a:pt x="1335" y="83"/>
                    <a:pt x="1082" y="66"/>
                    <a:pt x="826" y="45"/>
                  </a:cubicBezTo>
                  <a:cubicBezTo>
                    <a:pt x="671" y="32"/>
                    <a:pt x="498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45"/>
            <p:cNvSpPr/>
            <p:nvPr/>
          </p:nvSpPr>
          <p:spPr>
            <a:xfrm>
              <a:off x="759120" y="-3404076"/>
              <a:ext cx="30476" cy="36429"/>
            </a:xfrm>
            <a:custGeom>
              <a:avLst/>
              <a:gdLst/>
              <a:ahLst/>
              <a:cxnLst/>
              <a:rect l="l" t="t" r="r" b="b"/>
              <a:pathLst>
                <a:path w="681" h="814" extrusionOk="0">
                  <a:moveTo>
                    <a:pt x="114" y="568"/>
                  </a:moveTo>
                  <a:cubicBezTo>
                    <a:pt x="115" y="569"/>
                    <a:pt x="116" y="569"/>
                    <a:pt x="117" y="570"/>
                  </a:cubicBezTo>
                  <a:cubicBezTo>
                    <a:pt x="113" y="592"/>
                    <a:pt x="111" y="603"/>
                    <a:pt x="111" y="603"/>
                  </a:cubicBezTo>
                  <a:cubicBezTo>
                    <a:pt x="110" y="603"/>
                    <a:pt x="111" y="598"/>
                    <a:pt x="114" y="587"/>
                  </a:cubicBezTo>
                  <a:cubicBezTo>
                    <a:pt x="113" y="581"/>
                    <a:pt x="114" y="574"/>
                    <a:pt x="114" y="568"/>
                  </a:cubicBezTo>
                  <a:close/>
                  <a:moveTo>
                    <a:pt x="255" y="0"/>
                  </a:moveTo>
                  <a:cubicBezTo>
                    <a:pt x="235" y="0"/>
                    <a:pt x="216" y="9"/>
                    <a:pt x="207" y="29"/>
                  </a:cubicBezTo>
                  <a:cubicBezTo>
                    <a:pt x="163" y="134"/>
                    <a:pt x="120" y="235"/>
                    <a:pt x="76" y="340"/>
                  </a:cubicBezTo>
                  <a:cubicBezTo>
                    <a:pt x="41" y="421"/>
                    <a:pt x="0" y="497"/>
                    <a:pt x="6" y="587"/>
                  </a:cubicBezTo>
                  <a:cubicBezTo>
                    <a:pt x="6" y="613"/>
                    <a:pt x="21" y="637"/>
                    <a:pt x="44" y="645"/>
                  </a:cubicBezTo>
                  <a:cubicBezTo>
                    <a:pt x="62" y="651"/>
                    <a:pt x="77" y="654"/>
                    <a:pt x="89" y="654"/>
                  </a:cubicBezTo>
                  <a:cubicBezTo>
                    <a:pt x="112" y="654"/>
                    <a:pt x="128" y="644"/>
                    <a:pt x="149" y="616"/>
                  </a:cubicBezTo>
                  <a:cubicBezTo>
                    <a:pt x="172" y="584"/>
                    <a:pt x="154" y="555"/>
                    <a:pt x="125" y="546"/>
                  </a:cubicBezTo>
                  <a:cubicBezTo>
                    <a:pt x="124" y="546"/>
                    <a:pt x="122" y="546"/>
                    <a:pt x="121" y="546"/>
                  </a:cubicBezTo>
                  <a:cubicBezTo>
                    <a:pt x="119" y="546"/>
                    <a:pt x="118" y="546"/>
                    <a:pt x="116" y="547"/>
                  </a:cubicBezTo>
                  <a:lnTo>
                    <a:pt x="116" y="547"/>
                  </a:lnTo>
                  <a:cubicBezTo>
                    <a:pt x="124" y="495"/>
                    <a:pt x="151" y="450"/>
                    <a:pt x="172" y="401"/>
                  </a:cubicBezTo>
                  <a:cubicBezTo>
                    <a:pt x="210" y="318"/>
                    <a:pt x="248" y="233"/>
                    <a:pt x="284" y="151"/>
                  </a:cubicBezTo>
                  <a:lnTo>
                    <a:pt x="284" y="151"/>
                  </a:lnTo>
                  <a:cubicBezTo>
                    <a:pt x="373" y="216"/>
                    <a:pt x="439" y="303"/>
                    <a:pt x="480" y="413"/>
                  </a:cubicBezTo>
                  <a:cubicBezTo>
                    <a:pt x="526" y="538"/>
                    <a:pt x="495" y="663"/>
                    <a:pt x="524" y="785"/>
                  </a:cubicBezTo>
                  <a:cubicBezTo>
                    <a:pt x="529" y="803"/>
                    <a:pt x="545" y="813"/>
                    <a:pt x="560" y="813"/>
                  </a:cubicBezTo>
                  <a:cubicBezTo>
                    <a:pt x="569" y="813"/>
                    <a:pt x="578" y="810"/>
                    <a:pt x="585" y="802"/>
                  </a:cubicBezTo>
                  <a:cubicBezTo>
                    <a:pt x="681" y="695"/>
                    <a:pt x="640" y="503"/>
                    <a:pt x="599" y="378"/>
                  </a:cubicBezTo>
                  <a:cubicBezTo>
                    <a:pt x="544" y="215"/>
                    <a:pt x="431" y="84"/>
                    <a:pt x="288" y="9"/>
                  </a:cubicBezTo>
                  <a:cubicBezTo>
                    <a:pt x="278" y="3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45"/>
            <p:cNvSpPr/>
            <p:nvPr/>
          </p:nvSpPr>
          <p:spPr>
            <a:xfrm>
              <a:off x="765833" y="-3411102"/>
              <a:ext cx="27657" cy="49586"/>
            </a:xfrm>
            <a:custGeom>
              <a:avLst/>
              <a:gdLst/>
              <a:ahLst/>
              <a:cxnLst/>
              <a:rect l="l" t="t" r="r" b="b"/>
              <a:pathLst>
                <a:path w="618" h="1108" extrusionOk="0">
                  <a:moveTo>
                    <a:pt x="246" y="1"/>
                  </a:moveTo>
                  <a:cubicBezTo>
                    <a:pt x="216" y="1"/>
                    <a:pt x="184" y="22"/>
                    <a:pt x="176" y="55"/>
                  </a:cubicBezTo>
                  <a:cubicBezTo>
                    <a:pt x="100" y="331"/>
                    <a:pt x="68" y="610"/>
                    <a:pt x="4" y="890"/>
                  </a:cubicBezTo>
                  <a:cubicBezTo>
                    <a:pt x="1" y="900"/>
                    <a:pt x="9" y="908"/>
                    <a:pt x="18" y="908"/>
                  </a:cubicBezTo>
                  <a:cubicBezTo>
                    <a:pt x="23" y="908"/>
                    <a:pt x="28" y="905"/>
                    <a:pt x="31" y="898"/>
                  </a:cubicBezTo>
                  <a:cubicBezTo>
                    <a:pt x="100" y="688"/>
                    <a:pt x="181" y="490"/>
                    <a:pt x="249" y="284"/>
                  </a:cubicBezTo>
                  <a:lnTo>
                    <a:pt x="249" y="284"/>
                  </a:lnTo>
                  <a:cubicBezTo>
                    <a:pt x="290" y="394"/>
                    <a:pt x="327" y="505"/>
                    <a:pt x="359" y="619"/>
                  </a:cubicBezTo>
                  <a:cubicBezTo>
                    <a:pt x="406" y="776"/>
                    <a:pt x="426" y="948"/>
                    <a:pt x="501" y="1093"/>
                  </a:cubicBezTo>
                  <a:cubicBezTo>
                    <a:pt x="507" y="1102"/>
                    <a:pt x="517" y="1107"/>
                    <a:pt x="527" y="1107"/>
                  </a:cubicBezTo>
                  <a:cubicBezTo>
                    <a:pt x="539" y="1107"/>
                    <a:pt x="551" y="1100"/>
                    <a:pt x="554" y="1084"/>
                  </a:cubicBezTo>
                  <a:cubicBezTo>
                    <a:pt x="618" y="750"/>
                    <a:pt x="432" y="334"/>
                    <a:pt x="301" y="38"/>
                  </a:cubicBezTo>
                  <a:cubicBezTo>
                    <a:pt x="290" y="12"/>
                    <a:pt x="268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45"/>
            <p:cNvSpPr/>
            <p:nvPr/>
          </p:nvSpPr>
          <p:spPr>
            <a:xfrm>
              <a:off x="779259" y="-3399198"/>
              <a:ext cx="21794" cy="46095"/>
            </a:xfrm>
            <a:custGeom>
              <a:avLst/>
              <a:gdLst/>
              <a:ahLst/>
              <a:cxnLst/>
              <a:rect l="l" t="t" r="r" b="b"/>
              <a:pathLst>
                <a:path w="487" h="1030" extrusionOk="0">
                  <a:moveTo>
                    <a:pt x="41" y="1"/>
                  </a:moveTo>
                  <a:cubicBezTo>
                    <a:pt x="20" y="1"/>
                    <a:pt x="0" y="24"/>
                    <a:pt x="15" y="48"/>
                  </a:cubicBezTo>
                  <a:cubicBezTo>
                    <a:pt x="106" y="202"/>
                    <a:pt x="190" y="356"/>
                    <a:pt x="242" y="533"/>
                  </a:cubicBezTo>
                  <a:cubicBezTo>
                    <a:pt x="289" y="690"/>
                    <a:pt x="283" y="856"/>
                    <a:pt x="324" y="1013"/>
                  </a:cubicBezTo>
                  <a:cubicBezTo>
                    <a:pt x="326" y="1024"/>
                    <a:pt x="334" y="1029"/>
                    <a:pt x="342" y="1029"/>
                  </a:cubicBezTo>
                  <a:cubicBezTo>
                    <a:pt x="350" y="1029"/>
                    <a:pt x="358" y="1024"/>
                    <a:pt x="361" y="1013"/>
                  </a:cubicBezTo>
                  <a:cubicBezTo>
                    <a:pt x="486" y="690"/>
                    <a:pt x="283" y="228"/>
                    <a:pt x="62" y="10"/>
                  </a:cubicBezTo>
                  <a:cubicBezTo>
                    <a:pt x="56" y="3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45"/>
            <p:cNvSpPr/>
            <p:nvPr/>
          </p:nvSpPr>
          <p:spPr>
            <a:xfrm>
              <a:off x="779797" y="-3400496"/>
              <a:ext cx="14052" cy="32983"/>
            </a:xfrm>
            <a:custGeom>
              <a:avLst/>
              <a:gdLst/>
              <a:ahLst/>
              <a:cxnLst/>
              <a:rect l="l" t="t" r="r" b="b"/>
              <a:pathLst>
                <a:path w="314" h="737" extrusionOk="0">
                  <a:moveTo>
                    <a:pt x="95" y="0"/>
                  </a:moveTo>
                  <a:cubicBezTo>
                    <a:pt x="76" y="0"/>
                    <a:pt x="57" y="10"/>
                    <a:pt x="44" y="33"/>
                  </a:cubicBezTo>
                  <a:cubicBezTo>
                    <a:pt x="1" y="118"/>
                    <a:pt x="67" y="246"/>
                    <a:pt x="94" y="321"/>
                  </a:cubicBezTo>
                  <a:cubicBezTo>
                    <a:pt x="137" y="461"/>
                    <a:pt x="187" y="597"/>
                    <a:pt x="259" y="722"/>
                  </a:cubicBezTo>
                  <a:cubicBezTo>
                    <a:pt x="266" y="732"/>
                    <a:pt x="275" y="736"/>
                    <a:pt x="283" y="736"/>
                  </a:cubicBezTo>
                  <a:cubicBezTo>
                    <a:pt x="299" y="736"/>
                    <a:pt x="313" y="720"/>
                    <a:pt x="312" y="699"/>
                  </a:cubicBezTo>
                  <a:cubicBezTo>
                    <a:pt x="304" y="650"/>
                    <a:pt x="179" y="191"/>
                    <a:pt x="137" y="93"/>
                  </a:cubicBezTo>
                  <a:lnTo>
                    <a:pt x="137" y="93"/>
                  </a:lnTo>
                  <a:cubicBezTo>
                    <a:pt x="164" y="38"/>
                    <a:pt x="13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0" name="Google Shape;7760;p45"/>
          <p:cNvGrpSpPr/>
          <p:nvPr/>
        </p:nvGrpSpPr>
        <p:grpSpPr>
          <a:xfrm>
            <a:off x="5968553" y="563486"/>
            <a:ext cx="230117" cy="201524"/>
            <a:chOff x="8509028" y="-1452151"/>
            <a:chExt cx="230117" cy="201524"/>
          </a:xfrm>
        </p:grpSpPr>
        <p:sp>
          <p:nvSpPr>
            <p:cNvPr id="7761" name="Google Shape;7761;p45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45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45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45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45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45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45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45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45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45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45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45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45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45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45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45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45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45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5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45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45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5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45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4" name="Google Shape;7784;p45"/>
          <p:cNvSpPr/>
          <p:nvPr/>
        </p:nvSpPr>
        <p:spPr>
          <a:xfrm>
            <a:off x="8230035" y="1417700"/>
            <a:ext cx="77700" cy="7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6" name="Google Shape;7316;p41"/>
          <p:cNvSpPr txBox="1">
            <a:spLocks noGrp="1"/>
          </p:cNvSpPr>
          <p:nvPr>
            <p:ph type="title"/>
          </p:nvPr>
        </p:nvSpPr>
        <p:spPr>
          <a:xfrm>
            <a:off x="2769500" y="716894"/>
            <a:ext cx="6351448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solidFill>
                  <a:schemeClr val="accent2"/>
                </a:solidFill>
              </a:rPr>
              <a:t>ZBOG ČEGA JE SKUP?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7317" name="Google Shape;7317;p41"/>
          <p:cNvSpPr txBox="1">
            <a:spLocks noGrp="1"/>
          </p:cNvSpPr>
          <p:nvPr>
            <p:ph type="subTitle" idx="1"/>
          </p:nvPr>
        </p:nvSpPr>
        <p:spPr>
          <a:xfrm>
            <a:off x="2769500" y="1558694"/>
            <a:ext cx="5178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Uzgajanje u specifičnim </a:t>
            </a:r>
            <a:r>
              <a:rPr lang="hr-HR" dirty="0" err="1"/>
              <a:t>uvijetima</a:t>
            </a:r>
            <a:endParaRPr lang="hr-HR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Berba je vrlo zahtjeva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Dublji okus i kompleksniji profil</a:t>
            </a:r>
            <a:endParaRPr dirty="0"/>
          </a:p>
        </p:txBody>
      </p:sp>
      <p:sp>
        <p:nvSpPr>
          <p:cNvPr id="7318" name="Google Shape;7318;p41"/>
          <p:cNvSpPr/>
          <p:nvPr/>
        </p:nvSpPr>
        <p:spPr>
          <a:xfrm>
            <a:off x="1195900" y="763725"/>
            <a:ext cx="1379100" cy="137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9" name="Google Shape;7319;p41"/>
          <p:cNvSpPr txBox="1">
            <a:spLocks noGrp="1"/>
          </p:cNvSpPr>
          <p:nvPr>
            <p:ph type="title" idx="2"/>
          </p:nvPr>
        </p:nvSpPr>
        <p:spPr>
          <a:xfrm>
            <a:off x="1195900" y="1032375"/>
            <a:ext cx="1379100" cy="841800"/>
          </a:xfrm>
          <a:prstGeom prst="rect">
            <a:avLst/>
          </a:prstGeom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7320" name="Google Shape;73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">
            <a:off x="5204383" y="2632990"/>
            <a:ext cx="2667520" cy="203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1" name="Google Shape;7321;p41"/>
          <p:cNvPicPr preferRelativeResize="0"/>
          <p:nvPr/>
        </p:nvPicPr>
        <p:blipFill rotWithShape="1">
          <a:blip r:embed="rId4">
            <a:alphaModFix/>
          </a:blip>
          <a:srcRect t="29" b="39"/>
          <a:stretch/>
        </p:blipFill>
        <p:spPr>
          <a:xfrm flipH="1">
            <a:off x="1835091" y="3159575"/>
            <a:ext cx="1504098" cy="11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2" name="Google Shape;7322;p41"/>
          <p:cNvPicPr preferRelativeResize="0"/>
          <p:nvPr/>
        </p:nvPicPr>
        <p:blipFill rotWithShape="1">
          <a:blip r:embed="rId5">
            <a:alphaModFix/>
          </a:blip>
          <a:srcRect t="-4030" b="-4019"/>
          <a:stretch/>
        </p:blipFill>
        <p:spPr>
          <a:xfrm flipH="1">
            <a:off x="3681875" y="2967950"/>
            <a:ext cx="890100" cy="9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3" name="Google Shape;7323;p41"/>
          <p:cNvPicPr preferRelativeResize="0"/>
          <p:nvPr/>
        </p:nvPicPr>
        <p:blipFill rotWithShape="1">
          <a:blip r:embed="rId6">
            <a:alphaModFix/>
          </a:blip>
          <a:srcRect l="-2356" r="-2356"/>
          <a:stretch/>
        </p:blipFill>
        <p:spPr>
          <a:xfrm rot="453972">
            <a:off x="4358064" y="3810070"/>
            <a:ext cx="1000047" cy="731264"/>
          </a:xfrm>
          <a:prstGeom prst="rect">
            <a:avLst/>
          </a:prstGeom>
          <a:noFill/>
          <a:ln>
            <a:noFill/>
          </a:ln>
        </p:spPr>
      </p:pic>
      <p:sp>
        <p:nvSpPr>
          <p:cNvPr id="7324" name="Google Shape;7324;p41"/>
          <p:cNvSpPr/>
          <p:nvPr/>
        </p:nvSpPr>
        <p:spPr>
          <a:xfrm>
            <a:off x="1118198" y="3130388"/>
            <a:ext cx="77700" cy="7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5" name="Google Shape;7325;p41"/>
          <p:cNvGrpSpPr/>
          <p:nvPr/>
        </p:nvGrpSpPr>
        <p:grpSpPr>
          <a:xfrm>
            <a:off x="850490" y="2338624"/>
            <a:ext cx="230117" cy="201524"/>
            <a:chOff x="8509028" y="-1452151"/>
            <a:chExt cx="230117" cy="201524"/>
          </a:xfrm>
        </p:grpSpPr>
        <p:sp>
          <p:nvSpPr>
            <p:cNvPr id="7326" name="Google Shape;7326;p41"/>
            <p:cNvSpPr/>
            <p:nvPr/>
          </p:nvSpPr>
          <p:spPr>
            <a:xfrm>
              <a:off x="8509028" y="-1434339"/>
              <a:ext cx="230117" cy="181248"/>
            </a:xfrm>
            <a:custGeom>
              <a:avLst/>
              <a:gdLst/>
              <a:ahLst/>
              <a:cxnLst/>
              <a:rect l="l" t="t" r="r" b="b"/>
              <a:pathLst>
                <a:path w="5142" h="4050" extrusionOk="0">
                  <a:moveTo>
                    <a:pt x="2334" y="196"/>
                  </a:moveTo>
                  <a:cubicBezTo>
                    <a:pt x="2560" y="594"/>
                    <a:pt x="2767" y="1005"/>
                    <a:pt x="2952" y="1426"/>
                  </a:cubicBezTo>
                  <a:lnTo>
                    <a:pt x="2952" y="1426"/>
                  </a:lnTo>
                  <a:cubicBezTo>
                    <a:pt x="2803" y="1425"/>
                    <a:pt x="2653" y="1423"/>
                    <a:pt x="2503" y="1421"/>
                  </a:cubicBezTo>
                  <a:cubicBezTo>
                    <a:pt x="2329" y="1420"/>
                    <a:pt x="2154" y="1417"/>
                    <a:pt x="1979" y="1415"/>
                  </a:cubicBezTo>
                  <a:lnTo>
                    <a:pt x="1979" y="1415"/>
                  </a:lnTo>
                  <a:cubicBezTo>
                    <a:pt x="2097" y="1008"/>
                    <a:pt x="2214" y="601"/>
                    <a:pt x="2334" y="196"/>
                  </a:cubicBezTo>
                  <a:close/>
                  <a:moveTo>
                    <a:pt x="3127" y="1539"/>
                  </a:moveTo>
                  <a:lnTo>
                    <a:pt x="3127" y="1539"/>
                  </a:lnTo>
                  <a:cubicBezTo>
                    <a:pt x="3394" y="1541"/>
                    <a:pt x="3661" y="1544"/>
                    <a:pt x="3928" y="1546"/>
                  </a:cubicBezTo>
                  <a:cubicBezTo>
                    <a:pt x="4146" y="1549"/>
                    <a:pt x="4364" y="1549"/>
                    <a:pt x="4585" y="1552"/>
                  </a:cubicBezTo>
                  <a:cubicBezTo>
                    <a:pt x="4641" y="1552"/>
                    <a:pt x="4712" y="1562"/>
                    <a:pt x="4779" y="1562"/>
                  </a:cubicBezTo>
                  <a:cubicBezTo>
                    <a:pt x="4784" y="1562"/>
                    <a:pt x="4788" y="1562"/>
                    <a:pt x="4793" y="1562"/>
                  </a:cubicBezTo>
                  <a:lnTo>
                    <a:pt x="4793" y="1562"/>
                  </a:lnTo>
                  <a:cubicBezTo>
                    <a:pt x="4596" y="1721"/>
                    <a:pt x="4377" y="1848"/>
                    <a:pt x="4154" y="1968"/>
                  </a:cubicBezTo>
                  <a:cubicBezTo>
                    <a:pt x="3917" y="2094"/>
                    <a:pt x="3680" y="2219"/>
                    <a:pt x="3445" y="2351"/>
                  </a:cubicBezTo>
                  <a:lnTo>
                    <a:pt x="3445" y="2351"/>
                  </a:lnTo>
                  <a:cubicBezTo>
                    <a:pt x="3348" y="2076"/>
                    <a:pt x="3242" y="1805"/>
                    <a:pt x="3127" y="1539"/>
                  </a:cubicBezTo>
                  <a:close/>
                  <a:moveTo>
                    <a:pt x="1514" y="1521"/>
                  </a:moveTo>
                  <a:cubicBezTo>
                    <a:pt x="1616" y="1521"/>
                    <a:pt x="1717" y="1522"/>
                    <a:pt x="1819" y="1523"/>
                  </a:cubicBezTo>
                  <a:lnTo>
                    <a:pt x="1819" y="1523"/>
                  </a:lnTo>
                  <a:cubicBezTo>
                    <a:pt x="1728" y="1821"/>
                    <a:pt x="1639" y="2119"/>
                    <a:pt x="1552" y="2418"/>
                  </a:cubicBezTo>
                  <a:lnTo>
                    <a:pt x="1552" y="2418"/>
                  </a:lnTo>
                  <a:cubicBezTo>
                    <a:pt x="1109" y="2144"/>
                    <a:pt x="666" y="1871"/>
                    <a:pt x="223" y="1596"/>
                  </a:cubicBezTo>
                  <a:lnTo>
                    <a:pt x="223" y="1596"/>
                  </a:lnTo>
                  <a:cubicBezTo>
                    <a:pt x="650" y="1536"/>
                    <a:pt x="1082" y="1521"/>
                    <a:pt x="1514" y="1521"/>
                  </a:cubicBezTo>
                  <a:close/>
                  <a:moveTo>
                    <a:pt x="1947" y="1525"/>
                  </a:moveTo>
                  <a:cubicBezTo>
                    <a:pt x="2170" y="1528"/>
                    <a:pt x="2392" y="1533"/>
                    <a:pt x="2614" y="1534"/>
                  </a:cubicBezTo>
                  <a:cubicBezTo>
                    <a:pt x="2743" y="1535"/>
                    <a:pt x="2872" y="1536"/>
                    <a:pt x="3001" y="1538"/>
                  </a:cubicBezTo>
                  <a:lnTo>
                    <a:pt x="3001" y="1538"/>
                  </a:lnTo>
                  <a:cubicBezTo>
                    <a:pt x="3124" y="1824"/>
                    <a:pt x="3238" y="2114"/>
                    <a:pt x="3341" y="2409"/>
                  </a:cubicBezTo>
                  <a:lnTo>
                    <a:pt x="3341" y="2409"/>
                  </a:lnTo>
                  <a:cubicBezTo>
                    <a:pt x="3266" y="2452"/>
                    <a:pt x="3191" y="2496"/>
                    <a:pt x="3117" y="2540"/>
                  </a:cubicBezTo>
                  <a:cubicBezTo>
                    <a:pt x="2889" y="2676"/>
                    <a:pt x="2665" y="2819"/>
                    <a:pt x="2444" y="2968"/>
                  </a:cubicBezTo>
                  <a:lnTo>
                    <a:pt x="2444" y="2968"/>
                  </a:lnTo>
                  <a:cubicBezTo>
                    <a:pt x="2183" y="2807"/>
                    <a:pt x="1923" y="2647"/>
                    <a:pt x="1662" y="2486"/>
                  </a:cubicBezTo>
                  <a:lnTo>
                    <a:pt x="1662" y="2486"/>
                  </a:lnTo>
                  <a:cubicBezTo>
                    <a:pt x="1759" y="2166"/>
                    <a:pt x="1853" y="1846"/>
                    <a:pt x="1947" y="1525"/>
                  </a:cubicBezTo>
                  <a:close/>
                  <a:moveTo>
                    <a:pt x="3377" y="2511"/>
                  </a:moveTo>
                  <a:lnTo>
                    <a:pt x="3377" y="2511"/>
                  </a:lnTo>
                  <a:cubicBezTo>
                    <a:pt x="3518" y="2923"/>
                    <a:pt x="3640" y="3344"/>
                    <a:pt x="3742" y="3770"/>
                  </a:cubicBezTo>
                  <a:lnTo>
                    <a:pt x="3742" y="3770"/>
                  </a:lnTo>
                  <a:cubicBezTo>
                    <a:pt x="3344" y="3524"/>
                    <a:pt x="2947" y="3279"/>
                    <a:pt x="2549" y="3033"/>
                  </a:cubicBezTo>
                  <a:lnTo>
                    <a:pt x="2549" y="3033"/>
                  </a:lnTo>
                  <a:cubicBezTo>
                    <a:pt x="2766" y="2886"/>
                    <a:pt x="2986" y="2745"/>
                    <a:pt x="3210" y="2610"/>
                  </a:cubicBezTo>
                  <a:cubicBezTo>
                    <a:pt x="3265" y="2576"/>
                    <a:pt x="3321" y="2543"/>
                    <a:pt x="3377" y="2511"/>
                  </a:cubicBezTo>
                  <a:close/>
                  <a:moveTo>
                    <a:pt x="1627" y="2603"/>
                  </a:moveTo>
                  <a:lnTo>
                    <a:pt x="1627" y="2603"/>
                  </a:lnTo>
                  <a:cubicBezTo>
                    <a:pt x="1863" y="2749"/>
                    <a:pt x="2099" y="2896"/>
                    <a:pt x="2335" y="3043"/>
                  </a:cubicBezTo>
                  <a:lnTo>
                    <a:pt x="2335" y="3043"/>
                  </a:lnTo>
                  <a:cubicBezTo>
                    <a:pt x="1944" y="3312"/>
                    <a:pt x="1566" y="3601"/>
                    <a:pt x="1202" y="3910"/>
                  </a:cubicBezTo>
                  <a:lnTo>
                    <a:pt x="1202" y="3910"/>
                  </a:lnTo>
                  <a:cubicBezTo>
                    <a:pt x="1353" y="3478"/>
                    <a:pt x="1492" y="3041"/>
                    <a:pt x="1627" y="2603"/>
                  </a:cubicBezTo>
                  <a:close/>
                  <a:moveTo>
                    <a:pt x="2317" y="1"/>
                  </a:moveTo>
                  <a:cubicBezTo>
                    <a:pt x="2295" y="1"/>
                    <a:pt x="2273" y="16"/>
                    <a:pt x="2265" y="43"/>
                  </a:cubicBezTo>
                  <a:cubicBezTo>
                    <a:pt x="2130" y="500"/>
                    <a:pt x="1990" y="956"/>
                    <a:pt x="1852" y="1413"/>
                  </a:cubicBezTo>
                  <a:lnTo>
                    <a:pt x="1852" y="1413"/>
                  </a:lnTo>
                  <a:cubicBezTo>
                    <a:pt x="1740" y="1412"/>
                    <a:pt x="1627" y="1411"/>
                    <a:pt x="1515" y="1411"/>
                  </a:cubicBezTo>
                  <a:cubicBezTo>
                    <a:pt x="1025" y="1411"/>
                    <a:pt x="535" y="1428"/>
                    <a:pt x="50" y="1508"/>
                  </a:cubicBezTo>
                  <a:cubicBezTo>
                    <a:pt x="4" y="1517"/>
                    <a:pt x="1" y="1593"/>
                    <a:pt x="36" y="1613"/>
                  </a:cubicBezTo>
                  <a:cubicBezTo>
                    <a:pt x="530" y="1920"/>
                    <a:pt x="1024" y="2228"/>
                    <a:pt x="1518" y="2535"/>
                  </a:cubicBezTo>
                  <a:lnTo>
                    <a:pt x="1518" y="2535"/>
                  </a:lnTo>
                  <a:cubicBezTo>
                    <a:pt x="1387" y="2987"/>
                    <a:pt x="1262" y="3441"/>
                    <a:pt x="1149" y="3898"/>
                  </a:cubicBezTo>
                  <a:cubicBezTo>
                    <a:pt x="1144" y="3918"/>
                    <a:pt x="1159" y="3932"/>
                    <a:pt x="1175" y="3932"/>
                  </a:cubicBezTo>
                  <a:cubicBezTo>
                    <a:pt x="1176" y="3932"/>
                    <a:pt x="1176" y="3932"/>
                    <a:pt x="1176" y="3932"/>
                  </a:cubicBezTo>
                  <a:lnTo>
                    <a:pt x="1176" y="3932"/>
                  </a:lnTo>
                  <a:cubicBezTo>
                    <a:pt x="1168" y="3939"/>
                    <a:pt x="1160" y="3946"/>
                    <a:pt x="1152" y="3953"/>
                  </a:cubicBezTo>
                  <a:cubicBezTo>
                    <a:pt x="1116" y="3986"/>
                    <a:pt x="1149" y="4049"/>
                    <a:pt x="1188" y="4049"/>
                  </a:cubicBezTo>
                  <a:cubicBezTo>
                    <a:pt x="1196" y="4049"/>
                    <a:pt x="1205" y="4047"/>
                    <a:pt x="1213" y="4040"/>
                  </a:cubicBezTo>
                  <a:cubicBezTo>
                    <a:pt x="1611" y="3711"/>
                    <a:pt x="2019" y="3399"/>
                    <a:pt x="2440" y="3108"/>
                  </a:cubicBezTo>
                  <a:lnTo>
                    <a:pt x="2440" y="3108"/>
                  </a:lnTo>
                  <a:cubicBezTo>
                    <a:pt x="2895" y="3391"/>
                    <a:pt x="3350" y="3674"/>
                    <a:pt x="3806" y="3956"/>
                  </a:cubicBezTo>
                  <a:cubicBezTo>
                    <a:pt x="3815" y="3962"/>
                    <a:pt x="3825" y="3965"/>
                    <a:pt x="3834" y="3965"/>
                  </a:cubicBezTo>
                  <a:cubicBezTo>
                    <a:pt x="3869" y="3965"/>
                    <a:pt x="3901" y="3927"/>
                    <a:pt x="3890" y="3883"/>
                  </a:cubicBezTo>
                  <a:cubicBezTo>
                    <a:pt x="3779" y="3397"/>
                    <a:pt x="3642" y="2919"/>
                    <a:pt x="3480" y="2451"/>
                  </a:cubicBezTo>
                  <a:lnTo>
                    <a:pt x="3480" y="2451"/>
                  </a:lnTo>
                  <a:cubicBezTo>
                    <a:pt x="3734" y="2308"/>
                    <a:pt x="3990" y="2175"/>
                    <a:pt x="4244" y="2040"/>
                  </a:cubicBezTo>
                  <a:cubicBezTo>
                    <a:pt x="4558" y="1874"/>
                    <a:pt x="4864" y="1683"/>
                    <a:pt x="5108" y="1412"/>
                  </a:cubicBezTo>
                  <a:cubicBezTo>
                    <a:pt x="5142" y="1373"/>
                    <a:pt x="5111" y="1318"/>
                    <a:pt x="5071" y="1318"/>
                  </a:cubicBezTo>
                  <a:cubicBezTo>
                    <a:pt x="5063" y="1318"/>
                    <a:pt x="5055" y="1320"/>
                    <a:pt x="5047" y="1325"/>
                  </a:cubicBezTo>
                  <a:cubicBezTo>
                    <a:pt x="4974" y="1366"/>
                    <a:pt x="4887" y="1441"/>
                    <a:pt x="4803" y="1441"/>
                  </a:cubicBezTo>
                  <a:cubicBezTo>
                    <a:pt x="4692" y="1441"/>
                    <a:pt x="4585" y="1441"/>
                    <a:pt x="4474" y="1439"/>
                  </a:cubicBezTo>
                  <a:cubicBezTo>
                    <a:pt x="4256" y="1436"/>
                    <a:pt x="4035" y="1436"/>
                    <a:pt x="3817" y="1433"/>
                  </a:cubicBezTo>
                  <a:cubicBezTo>
                    <a:pt x="3570" y="1431"/>
                    <a:pt x="3325" y="1429"/>
                    <a:pt x="3079" y="1427"/>
                  </a:cubicBezTo>
                  <a:lnTo>
                    <a:pt x="3079" y="1427"/>
                  </a:lnTo>
                  <a:cubicBezTo>
                    <a:pt x="2867" y="947"/>
                    <a:pt x="2629" y="480"/>
                    <a:pt x="2364" y="29"/>
                  </a:cubicBezTo>
                  <a:cubicBezTo>
                    <a:pt x="2352" y="10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1"/>
            <p:cNvSpPr/>
            <p:nvPr/>
          </p:nvSpPr>
          <p:spPr>
            <a:xfrm>
              <a:off x="8567923" y="-1433623"/>
              <a:ext cx="105840" cy="164644"/>
            </a:xfrm>
            <a:custGeom>
              <a:avLst/>
              <a:gdLst/>
              <a:ahLst/>
              <a:cxnLst/>
              <a:rect l="l" t="t" r="r" b="b"/>
              <a:pathLst>
                <a:path w="2365" h="3679" extrusionOk="0">
                  <a:moveTo>
                    <a:pt x="1289" y="2010"/>
                  </a:moveTo>
                  <a:lnTo>
                    <a:pt x="1289" y="2010"/>
                  </a:lnTo>
                  <a:cubicBezTo>
                    <a:pt x="1293" y="2020"/>
                    <a:pt x="1297" y="2030"/>
                    <a:pt x="1300" y="2040"/>
                  </a:cubicBezTo>
                  <a:lnTo>
                    <a:pt x="1300" y="2040"/>
                  </a:lnTo>
                  <a:cubicBezTo>
                    <a:pt x="1294" y="2047"/>
                    <a:pt x="1288" y="2054"/>
                    <a:pt x="1282" y="2061"/>
                  </a:cubicBezTo>
                  <a:lnTo>
                    <a:pt x="1282" y="2061"/>
                  </a:lnTo>
                  <a:cubicBezTo>
                    <a:pt x="1284" y="2044"/>
                    <a:pt x="1287" y="2027"/>
                    <a:pt x="1289" y="2010"/>
                  </a:cubicBezTo>
                  <a:close/>
                  <a:moveTo>
                    <a:pt x="468" y="2138"/>
                  </a:moveTo>
                  <a:cubicBezTo>
                    <a:pt x="437" y="2256"/>
                    <a:pt x="408" y="2374"/>
                    <a:pt x="381" y="2493"/>
                  </a:cubicBezTo>
                  <a:lnTo>
                    <a:pt x="381" y="2493"/>
                  </a:lnTo>
                  <a:cubicBezTo>
                    <a:pt x="398" y="2415"/>
                    <a:pt x="416" y="2337"/>
                    <a:pt x="435" y="2260"/>
                  </a:cubicBezTo>
                  <a:cubicBezTo>
                    <a:pt x="439" y="2241"/>
                    <a:pt x="451" y="2198"/>
                    <a:pt x="468" y="2138"/>
                  </a:cubicBezTo>
                  <a:close/>
                  <a:moveTo>
                    <a:pt x="712" y="2657"/>
                  </a:moveTo>
                  <a:cubicBezTo>
                    <a:pt x="720" y="2668"/>
                    <a:pt x="731" y="2678"/>
                    <a:pt x="743" y="2686"/>
                  </a:cubicBezTo>
                  <a:lnTo>
                    <a:pt x="743" y="2686"/>
                  </a:lnTo>
                  <a:cubicBezTo>
                    <a:pt x="717" y="2716"/>
                    <a:pt x="692" y="2746"/>
                    <a:pt x="666" y="2775"/>
                  </a:cubicBezTo>
                  <a:lnTo>
                    <a:pt x="666" y="2775"/>
                  </a:lnTo>
                  <a:cubicBezTo>
                    <a:pt x="682" y="2736"/>
                    <a:pt x="697" y="2696"/>
                    <a:pt x="712" y="2657"/>
                  </a:cubicBezTo>
                  <a:close/>
                  <a:moveTo>
                    <a:pt x="1351" y="2685"/>
                  </a:moveTo>
                  <a:lnTo>
                    <a:pt x="1351" y="2685"/>
                  </a:lnTo>
                  <a:cubicBezTo>
                    <a:pt x="1222" y="2806"/>
                    <a:pt x="1064" y="2958"/>
                    <a:pt x="901" y="3032"/>
                  </a:cubicBezTo>
                  <a:lnTo>
                    <a:pt x="901" y="3032"/>
                  </a:lnTo>
                  <a:cubicBezTo>
                    <a:pt x="916" y="3017"/>
                    <a:pt x="932" y="3003"/>
                    <a:pt x="948" y="2988"/>
                  </a:cubicBezTo>
                  <a:lnTo>
                    <a:pt x="948" y="2988"/>
                  </a:lnTo>
                  <a:cubicBezTo>
                    <a:pt x="1084" y="2890"/>
                    <a:pt x="1219" y="2789"/>
                    <a:pt x="1351" y="2685"/>
                  </a:cubicBezTo>
                  <a:close/>
                  <a:moveTo>
                    <a:pt x="997" y="0"/>
                  </a:moveTo>
                  <a:cubicBezTo>
                    <a:pt x="958" y="0"/>
                    <a:pt x="920" y="18"/>
                    <a:pt x="900" y="59"/>
                  </a:cubicBezTo>
                  <a:cubicBezTo>
                    <a:pt x="730" y="430"/>
                    <a:pt x="610" y="821"/>
                    <a:pt x="545" y="1225"/>
                  </a:cubicBezTo>
                  <a:lnTo>
                    <a:pt x="545" y="1225"/>
                  </a:lnTo>
                  <a:cubicBezTo>
                    <a:pt x="459" y="1441"/>
                    <a:pt x="383" y="1662"/>
                    <a:pt x="315" y="1885"/>
                  </a:cubicBezTo>
                  <a:cubicBezTo>
                    <a:pt x="156" y="2407"/>
                    <a:pt x="59" y="2951"/>
                    <a:pt x="13" y="3500"/>
                  </a:cubicBezTo>
                  <a:lnTo>
                    <a:pt x="13" y="3500"/>
                  </a:lnTo>
                  <a:cubicBezTo>
                    <a:pt x="11" y="3508"/>
                    <a:pt x="11" y="3516"/>
                    <a:pt x="11" y="3524"/>
                  </a:cubicBezTo>
                  <a:lnTo>
                    <a:pt x="11" y="3524"/>
                  </a:lnTo>
                  <a:cubicBezTo>
                    <a:pt x="10" y="3538"/>
                    <a:pt x="8" y="3553"/>
                    <a:pt x="7" y="3568"/>
                  </a:cubicBezTo>
                  <a:cubicBezTo>
                    <a:pt x="0" y="3640"/>
                    <a:pt x="53" y="3678"/>
                    <a:pt x="109" y="3678"/>
                  </a:cubicBezTo>
                  <a:cubicBezTo>
                    <a:pt x="146" y="3678"/>
                    <a:pt x="184" y="3661"/>
                    <a:pt x="205" y="3626"/>
                  </a:cubicBezTo>
                  <a:cubicBezTo>
                    <a:pt x="224" y="3595"/>
                    <a:pt x="243" y="3564"/>
                    <a:pt x="262" y="3532"/>
                  </a:cubicBezTo>
                  <a:lnTo>
                    <a:pt x="262" y="3532"/>
                  </a:lnTo>
                  <a:cubicBezTo>
                    <a:pt x="335" y="3457"/>
                    <a:pt x="408" y="3381"/>
                    <a:pt x="480" y="3304"/>
                  </a:cubicBezTo>
                  <a:lnTo>
                    <a:pt x="480" y="3304"/>
                  </a:lnTo>
                  <a:cubicBezTo>
                    <a:pt x="489" y="3301"/>
                    <a:pt x="498" y="3297"/>
                    <a:pt x="507" y="3291"/>
                  </a:cubicBezTo>
                  <a:cubicBezTo>
                    <a:pt x="515" y="3286"/>
                    <a:pt x="523" y="3281"/>
                    <a:pt x="531" y="3276"/>
                  </a:cubicBezTo>
                  <a:lnTo>
                    <a:pt x="531" y="3276"/>
                  </a:lnTo>
                  <a:cubicBezTo>
                    <a:pt x="539" y="3281"/>
                    <a:pt x="547" y="3286"/>
                    <a:pt x="557" y="3289"/>
                  </a:cubicBezTo>
                  <a:cubicBezTo>
                    <a:pt x="609" y="3305"/>
                    <a:pt x="660" y="3313"/>
                    <a:pt x="710" y="3313"/>
                  </a:cubicBezTo>
                  <a:cubicBezTo>
                    <a:pt x="965" y="3313"/>
                    <a:pt x="1189" y="3116"/>
                    <a:pt x="1388" y="2948"/>
                  </a:cubicBezTo>
                  <a:cubicBezTo>
                    <a:pt x="1479" y="2872"/>
                    <a:pt x="1569" y="2794"/>
                    <a:pt x="1657" y="2714"/>
                  </a:cubicBezTo>
                  <a:lnTo>
                    <a:pt x="1657" y="2714"/>
                  </a:lnTo>
                  <a:cubicBezTo>
                    <a:pt x="1663" y="2730"/>
                    <a:pt x="1673" y="2745"/>
                    <a:pt x="1687" y="2760"/>
                  </a:cubicBezTo>
                  <a:cubicBezTo>
                    <a:pt x="1737" y="2806"/>
                    <a:pt x="1786" y="2853"/>
                    <a:pt x="1836" y="2902"/>
                  </a:cubicBezTo>
                  <a:cubicBezTo>
                    <a:pt x="1859" y="2925"/>
                    <a:pt x="1888" y="2935"/>
                    <a:pt x="1915" y="2935"/>
                  </a:cubicBezTo>
                  <a:cubicBezTo>
                    <a:pt x="1985" y="2935"/>
                    <a:pt x="2051" y="2869"/>
                    <a:pt x="2030" y="2777"/>
                  </a:cubicBezTo>
                  <a:cubicBezTo>
                    <a:pt x="2004" y="2667"/>
                    <a:pt x="1975" y="2557"/>
                    <a:pt x="1943" y="2449"/>
                  </a:cubicBezTo>
                  <a:lnTo>
                    <a:pt x="1943" y="2449"/>
                  </a:lnTo>
                  <a:cubicBezTo>
                    <a:pt x="2060" y="2337"/>
                    <a:pt x="2174" y="2222"/>
                    <a:pt x="2286" y="2106"/>
                  </a:cubicBezTo>
                  <a:cubicBezTo>
                    <a:pt x="2365" y="2024"/>
                    <a:pt x="2294" y="1903"/>
                    <a:pt x="2202" y="1903"/>
                  </a:cubicBezTo>
                  <a:cubicBezTo>
                    <a:pt x="2195" y="1903"/>
                    <a:pt x="2189" y="1904"/>
                    <a:pt x="2181" y="1905"/>
                  </a:cubicBezTo>
                  <a:cubicBezTo>
                    <a:pt x="2117" y="1920"/>
                    <a:pt x="2053" y="1936"/>
                    <a:pt x="1989" y="1953"/>
                  </a:cubicBezTo>
                  <a:lnTo>
                    <a:pt x="1989" y="1953"/>
                  </a:lnTo>
                  <a:cubicBezTo>
                    <a:pt x="1971" y="1939"/>
                    <a:pt x="1950" y="1931"/>
                    <a:pt x="1929" y="1931"/>
                  </a:cubicBezTo>
                  <a:cubicBezTo>
                    <a:pt x="1911" y="1931"/>
                    <a:pt x="1894" y="1936"/>
                    <a:pt x="1876" y="1949"/>
                  </a:cubicBezTo>
                  <a:cubicBezTo>
                    <a:pt x="1850" y="1967"/>
                    <a:pt x="1824" y="1986"/>
                    <a:pt x="1799" y="2004"/>
                  </a:cubicBezTo>
                  <a:lnTo>
                    <a:pt x="1799" y="2004"/>
                  </a:lnTo>
                  <a:cubicBezTo>
                    <a:pt x="1779" y="1951"/>
                    <a:pt x="1760" y="1898"/>
                    <a:pt x="1739" y="1846"/>
                  </a:cubicBezTo>
                  <a:lnTo>
                    <a:pt x="1739" y="1846"/>
                  </a:lnTo>
                  <a:cubicBezTo>
                    <a:pt x="1755" y="1790"/>
                    <a:pt x="1727" y="1733"/>
                    <a:pt x="1685" y="1708"/>
                  </a:cubicBezTo>
                  <a:lnTo>
                    <a:pt x="1685" y="1708"/>
                  </a:lnTo>
                  <a:cubicBezTo>
                    <a:pt x="1620" y="1549"/>
                    <a:pt x="1549" y="1391"/>
                    <a:pt x="1474" y="1237"/>
                  </a:cubicBezTo>
                  <a:lnTo>
                    <a:pt x="1474" y="1237"/>
                  </a:lnTo>
                  <a:cubicBezTo>
                    <a:pt x="1469" y="1225"/>
                    <a:pt x="1464" y="1214"/>
                    <a:pt x="1460" y="1203"/>
                  </a:cubicBezTo>
                  <a:lnTo>
                    <a:pt x="1460" y="1203"/>
                  </a:lnTo>
                  <a:cubicBezTo>
                    <a:pt x="1492" y="1103"/>
                    <a:pt x="1523" y="1003"/>
                    <a:pt x="1554" y="902"/>
                  </a:cubicBezTo>
                  <a:cubicBezTo>
                    <a:pt x="1579" y="820"/>
                    <a:pt x="1505" y="741"/>
                    <a:pt x="1435" y="741"/>
                  </a:cubicBezTo>
                  <a:cubicBezTo>
                    <a:pt x="1408" y="741"/>
                    <a:pt x="1382" y="753"/>
                    <a:pt x="1362" y="780"/>
                  </a:cubicBezTo>
                  <a:cubicBezTo>
                    <a:pt x="1348" y="799"/>
                    <a:pt x="1335" y="817"/>
                    <a:pt x="1322" y="836"/>
                  </a:cubicBezTo>
                  <a:lnTo>
                    <a:pt x="1322" y="836"/>
                  </a:lnTo>
                  <a:cubicBezTo>
                    <a:pt x="1316" y="810"/>
                    <a:pt x="1310" y="783"/>
                    <a:pt x="1304" y="757"/>
                  </a:cubicBezTo>
                  <a:cubicBezTo>
                    <a:pt x="1288" y="692"/>
                    <a:pt x="1239" y="663"/>
                    <a:pt x="1190" y="663"/>
                  </a:cubicBezTo>
                  <a:cubicBezTo>
                    <a:pt x="1189" y="663"/>
                    <a:pt x="1188" y="663"/>
                    <a:pt x="1187" y="663"/>
                  </a:cubicBezTo>
                  <a:lnTo>
                    <a:pt x="1187" y="663"/>
                  </a:lnTo>
                  <a:cubicBezTo>
                    <a:pt x="1175" y="617"/>
                    <a:pt x="1163" y="571"/>
                    <a:pt x="1151" y="526"/>
                  </a:cubicBezTo>
                  <a:lnTo>
                    <a:pt x="1151" y="526"/>
                  </a:lnTo>
                  <a:cubicBezTo>
                    <a:pt x="1157" y="475"/>
                    <a:pt x="1164" y="424"/>
                    <a:pt x="1170" y="373"/>
                  </a:cubicBezTo>
                  <a:cubicBezTo>
                    <a:pt x="1173" y="337"/>
                    <a:pt x="1143" y="317"/>
                    <a:pt x="1115" y="317"/>
                  </a:cubicBezTo>
                  <a:cubicBezTo>
                    <a:pt x="1109" y="317"/>
                    <a:pt x="1102" y="318"/>
                    <a:pt x="1096" y="320"/>
                  </a:cubicBezTo>
                  <a:lnTo>
                    <a:pt x="1096" y="320"/>
                  </a:lnTo>
                  <a:cubicBezTo>
                    <a:pt x="1103" y="254"/>
                    <a:pt x="1109" y="189"/>
                    <a:pt x="1115" y="123"/>
                  </a:cubicBezTo>
                  <a:cubicBezTo>
                    <a:pt x="1124" y="48"/>
                    <a:pt x="105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1"/>
            <p:cNvSpPr/>
            <p:nvPr/>
          </p:nvSpPr>
          <p:spPr>
            <a:xfrm>
              <a:off x="8615138" y="-1356468"/>
              <a:ext cx="61848" cy="91787"/>
            </a:xfrm>
            <a:custGeom>
              <a:avLst/>
              <a:gdLst/>
              <a:ahLst/>
              <a:cxnLst/>
              <a:rect l="l" t="t" r="r" b="b"/>
              <a:pathLst>
                <a:path w="1382" h="2051" extrusionOk="0">
                  <a:moveTo>
                    <a:pt x="439" y="0"/>
                  </a:moveTo>
                  <a:cubicBezTo>
                    <a:pt x="382" y="0"/>
                    <a:pt x="320" y="71"/>
                    <a:pt x="350" y="149"/>
                  </a:cubicBezTo>
                  <a:cubicBezTo>
                    <a:pt x="420" y="327"/>
                    <a:pt x="490" y="505"/>
                    <a:pt x="561" y="683"/>
                  </a:cubicBezTo>
                  <a:lnTo>
                    <a:pt x="561" y="683"/>
                  </a:lnTo>
                  <a:cubicBezTo>
                    <a:pt x="537" y="687"/>
                    <a:pt x="514" y="699"/>
                    <a:pt x="496" y="722"/>
                  </a:cubicBezTo>
                  <a:lnTo>
                    <a:pt x="496" y="722"/>
                  </a:lnTo>
                  <a:cubicBezTo>
                    <a:pt x="408" y="633"/>
                    <a:pt x="316" y="549"/>
                    <a:pt x="220" y="469"/>
                  </a:cubicBezTo>
                  <a:cubicBezTo>
                    <a:pt x="201" y="453"/>
                    <a:pt x="182" y="446"/>
                    <a:pt x="164" y="446"/>
                  </a:cubicBezTo>
                  <a:cubicBezTo>
                    <a:pt x="91" y="446"/>
                    <a:pt x="31" y="554"/>
                    <a:pt x="68" y="629"/>
                  </a:cubicBezTo>
                  <a:cubicBezTo>
                    <a:pt x="126" y="738"/>
                    <a:pt x="186" y="845"/>
                    <a:pt x="249" y="949"/>
                  </a:cubicBezTo>
                  <a:lnTo>
                    <a:pt x="249" y="949"/>
                  </a:lnTo>
                  <a:cubicBezTo>
                    <a:pt x="244" y="945"/>
                    <a:pt x="239" y="941"/>
                    <a:pt x="234" y="937"/>
                  </a:cubicBezTo>
                  <a:cubicBezTo>
                    <a:pt x="210" y="916"/>
                    <a:pt x="184" y="907"/>
                    <a:pt x="159" y="907"/>
                  </a:cubicBezTo>
                  <a:cubicBezTo>
                    <a:pt x="72" y="907"/>
                    <a:pt x="0" y="1018"/>
                    <a:pt x="77" y="1108"/>
                  </a:cubicBezTo>
                  <a:cubicBezTo>
                    <a:pt x="274" y="1334"/>
                    <a:pt x="500" y="1526"/>
                    <a:pt x="748" y="1677"/>
                  </a:cubicBezTo>
                  <a:lnTo>
                    <a:pt x="748" y="1677"/>
                  </a:lnTo>
                  <a:cubicBezTo>
                    <a:pt x="879" y="1789"/>
                    <a:pt x="1010" y="1901"/>
                    <a:pt x="1141" y="2012"/>
                  </a:cubicBezTo>
                  <a:cubicBezTo>
                    <a:pt x="1141" y="2012"/>
                    <a:pt x="1142" y="2011"/>
                    <a:pt x="1142" y="2011"/>
                  </a:cubicBezTo>
                  <a:lnTo>
                    <a:pt x="1142" y="2011"/>
                  </a:lnTo>
                  <a:cubicBezTo>
                    <a:pt x="1149" y="2017"/>
                    <a:pt x="1157" y="2024"/>
                    <a:pt x="1164" y="2030"/>
                  </a:cubicBezTo>
                  <a:cubicBezTo>
                    <a:pt x="1182" y="2044"/>
                    <a:pt x="1201" y="2051"/>
                    <a:pt x="1219" y="2051"/>
                  </a:cubicBezTo>
                  <a:cubicBezTo>
                    <a:pt x="1306" y="2051"/>
                    <a:pt x="1382" y="1910"/>
                    <a:pt x="1298" y="1841"/>
                  </a:cubicBezTo>
                  <a:cubicBezTo>
                    <a:pt x="1290" y="1834"/>
                    <a:pt x="1282" y="1827"/>
                    <a:pt x="1274" y="1821"/>
                  </a:cubicBezTo>
                  <a:lnTo>
                    <a:pt x="1274" y="1821"/>
                  </a:lnTo>
                  <a:cubicBezTo>
                    <a:pt x="1275" y="1821"/>
                    <a:pt x="1275" y="1821"/>
                    <a:pt x="1275" y="1820"/>
                  </a:cubicBezTo>
                  <a:cubicBezTo>
                    <a:pt x="1248" y="1798"/>
                    <a:pt x="1222" y="1774"/>
                    <a:pt x="1197" y="1749"/>
                  </a:cubicBezTo>
                  <a:lnTo>
                    <a:pt x="1197" y="1749"/>
                  </a:lnTo>
                  <a:cubicBezTo>
                    <a:pt x="1151" y="1330"/>
                    <a:pt x="1079" y="920"/>
                    <a:pt x="981" y="512"/>
                  </a:cubicBezTo>
                  <a:cubicBezTo>
                    <a:pt x="967" y="452"/>
                    <a:pt x="924" y="425"/>
                    <a:pt x="881" y="425"/>
                  </a:cubicBezTo>
                  <a:cubicBezTo>
                    <a:pt x="825" y="425"/>
                    <a:pt x="766" y="469"/>
                    <a:pt x="763" y="544"/>
                  </a:cubicBezTo>
                  <a:cubicBezTo>
                    <a:pt x="761" y="585"/>
                    <a:pt x="760" y="625"/>
                    <a:pt x="760" y="665"/>
                  </a:cubicBezTo>
                  <a:lnTo>
                    <a:pt x="760" y="665"/>
                  </a:lnTo>
                  <a:cubicBezTo>
                    <a:pt x="675" y="460"/>
                    <a:pt x="590" y="255"/>
                    <a:pt x="504" y="50"/>
                  </a:cubicBezTo>
                  <a:cubicBezTo>
                    <a:pt x="490" y="15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1"/>
            <p:cNvSpPr/>
            <p:nvPr/>
          </p:nvSpPr>
          <p:spPr>
            <a:xfrm>
              <a:off x="8530151" y="-1370252"/>
              <a:ext cx="84537" cy="54464"/>
            </a:xfrm>
            <a:custGeom>
              <a:avLst/>
              <a:gdLst/>
              <a:ahLst/>
              <a:cxnLst/>
              <a:rect l="l" t="t" r="r" b="b"/>
              <a:pathLst>
                <a:path w="1889" h="1217" extrusionOk="0">
                  <a:moveTo>
                    <a:pt x="880" y="694"/>
                  </a:moveTo>
                  <a:cubicBezTo>
                    <a:pt x="897" y="713"/>
                    <a:pt x="914" y="732"/>
                    <a:pt x="931" y="752"/>
                  </a:cubicBezTo>
                  <a:lnTo>
                    <a:pt x="931" y="752"/>
                  </a:lnTo>
                  <a:cubicBezTo>
                    <a:pt x="907" y="736"/>
                    <a:pt x="883" y="721"/>
                    <a:pt x="859" y="706"/>
                  </a:cubicBezTo>
                  <a:lnTo>
                    <a:pt x="859" y="706"/>
                  </a:lnTo>
                  <a:cubicBezTo>
                    <a:pt x="866" y="702"/>
                    <a:pt x="873" y="698"/>
                    <a:pt x="880" y="694"/>
                  </a:cubicBezTo>
                  <a:close/>
                  <a:moveTo>
                    <a:pt x="134" y="1"/>
                  </a:moveTo>
                  <a:cubicBezTo>
                    <a:pt x="89" y="1"/>
                    <a:pt x="47" y="27"/>
                    <a:pt x="35" y="85"/>
                  </a:cubicBezTo>
                  <a:cubicBezTo>
                    <a:pt x="0" y="250"/>
                    <a:pt x="82" y="337"/>
                    <a:pt x="197" y="385"/>
                  </a:cubicBezTo>
                  <a:lnTo>
                    <a:pt x="197" y="385"/>
                  </a:lnTo>
                  <a:cubicBezTo>
                    <a:pt x="290" y="501"/>
                    <a:pt x="390" y="609"/>
                    <a:pt x="497" y="708"/>
                  </a:cubicBezTo>
                  <a:lnTo>
                    <a:pt x="497" y="708"/>
                  </a:lnTo>
                  <a:cubicBezTo>
                    <a:pt x="500" y="749"/>
                    <a:pt x="519" y="790"/>
                    <a:pt x="555" y="812"/>
                  </a:cubicBezTo>
                  <a:cubicBezTo>
                    <a:pt x="666" y="880"/>
                    <a:pt x="779" y="948"/>
                    <a:pt x="894" y="1010"/>
                  </a:cubicBezTo>
                  <a:lnTo>
                    <a:pt x="894" y="1010"/>
                  </a:lnTo>
                  <a:cubicBezTo>
                    <a:pt x="1018" y="1087"/>
                    <a:pt x="1148" y="1154"/>
                    <a:pt x="1284" y="1210"/>
                  </a:cubicBezTo>
                  <a:cubicBezTo>
                    <a:pt x="1295" y="1214"/>
                    <a:pt x="1305" y="1216"/>
                    <a:pt x="1315" y="1216"/>
                  </a:cubicBezTo>
                  <a:cubicBezTo>
                    <a:pt x="1386" y="1216"/>
                    <a:pt x="1441" y="1116"/>
                    <a:pt x="1401" y="1044"/>
                  </a:cubicBezTo>
                  <a:cubicBezTo>
                    <a:pt x="1347" y="952"/>
                    <a:pt x="1288" y="861"/>
                    <a:pt x="1224" y="773"/>
                  </a:cubicBezTo>
                  <a:lnTo>
                    <a:pt x="1224" y="773"/>
                  </a:lnTo>
                  <a:cubicBezTo>
                    <a:pt x="1222" y="756"/>
                    <a:pt x="1216" y="740"/>
                    <a:pt x="1206" y="729"/>
                  </a:cubicBezTo>
                  <a:lnTo>
                    <a:pt x="1206" y="729"/>
                  </a:lnTo>
                  <a:cubicBezTo>
                    <a:pt x="1314" y="727"/>
                    <a:pt x="1422" y="697"/>
                    <a:pt x="1524" y="632"/>
                  </a:cubicBezTo>
                  <a:lnTo>
                    <a:pt x="1524" y="632"/>
                  </a:lnTo>
                  <a:cubicBezTo>
                    <a:pt x="1606" y="612"/>
                    <a:pt x="1687" y="588"/>
                    <a:pt x="1767" y="559"/>
                  </a:cubicBezTo>
                  <a:cubicBezTo>
                    <a:pt x="1889" y="512"/>
                    <a:pt x="1863" y="329"/>
                    <a:pt x="1735" y="318"/>
                  </a:cubicBezTo>
                  <a:cubicBezTo>
                    <a:pt x="1699" y="314"/>
                    <a:pt x="1664" y="311"/>
                    <a:pt x="1628" y="308"/>
                  </a:cubicBezTo>
                  <a:lnTo>
                    <a:pt x="1628" y="308"/>
                  </a:lnTo>
                  <a:cubicBezTo>
                    <a:pt x="1626" y="307"/>
                    <a:pt x="1624" y="305"/>
                    <a:pt x="1622" y="304"/>
                  </a:cubicBezTo>
                  <a:lnTo>
                    <a:pt x="1622" y="304"/>
                  </a:lnTo>
                  <a:cubicBezTo>
                    <a:pt x="1643" y="231"/>
                    <a:pt x="1605" y="142"/>
                    <a:pt x="1514" y="140"/>
                  </a:cubicBezTo>
                  <a:cubicBezTo>
                    <a:pt x="1468" y="139"/>
                    <a:pt x="1421" y="138"/>
                    <a:pt x="1375" y="137"/>
                  </a:cubicBezTo>
                  <a:lnTo>
                    <a:pt x="1375" y="137"/>
                  </a:lnTo>
                  <a:cubicBezTo>
                    <a:pt x="1218" y="68"/>
                    <a:pt x="1052" y="33"/>
                    <a:pt x="886" y="33"/>
                  </a:cubicBezTo>
                  <a:cubicBezTo>
                    <a:pt x="742" y="33"/>
                    <a:pt x="597" y="60"/>
                    <a:pt x="456" y="114"/>
                  </a:cubicBezTo>
                  <a:cubicBezTo>
                    <a:pt x="420" y="128"/>
                    <a:pt x="396" y="155"/>
                    <a:pt x="384" y="185"/>
                  </a:cubicBezTo>
                  <a:lnTo>
                    <a:pt x="384" y="185"/>
                  </a:lnTo>
                  <a:cubicBezTo>
                    <a:pt x="359" y="182"/>
                    <a:pt x="337" y="178"/>
                    <a:pt x="317" y="174"/>
                  </a:cubicBezTo>
                  <a:lnTo>
                    <a:pt x="317" y="174"/>
                  </a:lnTo>
                  <a:cubicBezTo>
                    <a:pt x="290" y="137"/>
                    <a:pt x="263" y="98"/>
                    <a:pt x="238" y="59"/>
                  </a:cubicBezTo>
                  <a:cubicBezTo>
                    <a:pt x="214" y="21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1"/>
            <p:cNvSpPr/>
            <p:nvPr/>
          </p:nvSpPr>
          <p:spPr>
            <a:xfrm>
              <a:off x="8631563" y="-1375220"/>
              <a:ext cx="95815" cy="48064"/>
            </a:xfrm>
            <a:custGeom>
              <a:avLst/>
              <a:gdLst/>
              <a:ahLst/>
              <a:cxnLst/>
              <a:rect l="l" t="t" r="r" b="b"/>
              <a:pathLst>
                <a:path w="2141" h="1074" extrusionOk="0">
                  <a:moveTo>
                    <a:pt x="1204" y="0"/>
                  </a:moveTo>
                  <a:cubicBezTo>
                    <a:pt x="1195" y="0"/>
                    <a:pt x="1185" y="1"/>
                    <a:pt x="1175" y="4"/>
                  </a:cubicBezTo>
                  <a:cubicBezTo>
                    <a:pt x="921" y="75"/>
                    <a:pt x="667" y="146"/>
                    <a:pt x="415" y="223"/>
                  </a:cubicBezTo>
                  <a:lnTo>
                    <a:pt x="415" y="223"/>
                  </a:lnTo>
                  <a:cubicBezTo>
                    <a:pt x="328" y="223"/>
                    <a:pt x="240" y="227"/>
                    <a:pt x="152" y="234"/>
                  </a:cubicBezTo>
                  <a:cubicBezTo>
                    <a:pt x="4" y="242"/>
                    <a:pt x="1" y="478"/>
                    <a:pt x="152" y="487"/>
                  </a:cubicBezTo>
                  <a:cubicBezTo>
                    <a:pt x="160" y="487"/>
                    <a:pt x="169" y="487"/>
                    <a:pt x="177" y="488"/>
                  </a:cubicBezTo>
                  <a:lnTo>
                    <a:pt x="177" y="488"/>
                  </a:lnTo>
                  <a:cubicBezTo>
                    <a:pt x="173" y="540"/>
                    <a:pt x="197" y="589"/>
                    <a:pt x="260" y="600"/>
                  </a:cubicBezTo>
                  <a:cubicBezTo>
                    <a:pt x="333" y="611"/>
                    <a:pt x="407" y="619"/>
                    <a:pt x="480" y="622"/>
                  </a:cubicBezTo>
                  <a:lnTo>
                    <a:pt x="480" y="622"/>
                  </a:lnTo>
                  <a:cubicBezTo>
                    <a:pt x="376" y="665"/>
                    <a:pt x="276" y="724"/>
                    <a:pt x="181" y="792"/>
                  </a:cubicBezTo>
                  <a:cubicBezTo>
                    <a:pt x="123" y="835"/>
                    <a:pt x="117" y="960"/>
                    <a:pt x="201" y="975"/>
                  </a:cubicBezTo>
                  <a:cubicBezTo>
                    <a:pt x="312" y="993"/>
                    <a:pt x="423" y="1002"/>
                    <a:pt x="533" y="1002"/>
                  </a:cubicBezTo>
                  <a:cubicBezTo>
                    <a:pt x="539" y="1002"/>
                    <a:pt x="546" y="1002"/>
                    <a:pt x="553" y="1002"/>
                  </a:cubicBezTo>
                  <a:lnTo>
                    <a:pt x="553" y="1002"/>
                  </a:lnTo>
                  <a:cubicBezTo>
                    <a:pt x="567" y="1043"/>
                    <a:pt x="602" y="1074"/>
                    <a:pt x="645" y="1074"/>
                  </a:cubicBezTo>
                  <a:cubicBezTo>
                    <a:pt x="662" y="1074"/>
                    <a:pt x="680" y="1069"/>
                    <a:pt x="698" y="1059"/>
                  </a:cubicBezTo>
                  <a:cubicBezTo>
                    <a:pt x="748" y="1032"/>
                    <a:pt x="798" y="1004"/>
                    <a:pt x="847" y="977"/>
                  </a:cubicBezTo>
                  <a:lnTo>
                    <a:pt x="847" y="977"/>
                  </a:lnTo>
                  <a:cubicBezTo>
                    <a:pt x="1149" y="928"/>
                    <a:pt x="1438" y="808"/>
                    <a:pt x="1701" y="620"/>
                  </a:cubicBezTo>
                  <a:cubicBezTo>
                    <a:pt x="1739" y="593"/>
                    <a:pt x="1752" y="537"/>
                    <a:pt x="1742" y="491"/>
                  </a:cubicBezTo>
                  <a:lnTo>
                    <a:pt x="1742" y="491"/>
                  </a:lnTo>
                  <a:cubicBezTo>
                    <a:pt x="1844" y="439"/>
                    <a:pt x="1944" y="381"/>
                    <a:pt x="2041" y="318"/>
                  </a:cubicBezTo>
                  <a:lnTo>
                    <a:pt x="2041" y="318"/>
                  </a:lnTo>
                  <a:cubicBezTo>
                    <a:pt x="2041" y="318"/>
                    <a:pt x="2041" y="318"/>
                    <a:pt x="2041" y="318"/>
                  </a:cubicBezTo>
                  <a:cubicBezTo>
                    <a:pt x="2140" y="254"/>
                    <a:pt x="2081" y="109"/>
                    <a:pt x="1988" y="109"/>
                  </a:cubicBezTo>
                  <a:cubicBezTo>
                    <a:pt x="1972" y="109"/>
                    <a:pt x="1954" y="113"/>
                    <a:pt x="1937" y="123"/>
                  </a:cubicBezTo>
                  <a:cubicBezTo>
                    <a:pt x="1824" y="187"/>
                    <a:pt x="1710" y="250"/>
                    <a:pt x="1597" y="313"/>
                  </a:cubicBezTo>
                  <a:lnTo>
                    <a:pt x="1597" y="313"/>
                  </a:lnTo>
                  <a:cubicBezTo>
                    <a:pt x="1551" y="335"/>
                    <a:pt x="1504" y="356"/>
                    <a:pt x="1457" y="377"/>
                  </a:cubicBezTo>
                  <a:lnTo>
                    <a:pt x="1457" y="377"/>
                  </a:lnTo>
                  <a:cubicBezTo>
                    <a:pt x="1462" y="315"/>
                    <a:pt x="1428" y="250"/>
                    <a:pt x="1364" y="250"/>
                  </a:cubicBezTo>
                  <a:cubicBezTo>
                    <a:pt x="1361" y="250"/>
                    <a:pt x="1357" y="251"/>
                    <a:pt x="1352" y="251"/>
                  </a:cubicBezTo>
                  <a:cubicBezTo>
                    <a:pt x="1302" y="256"/>
                    <a:pt x="1252" y="261"/>
                    <a:pt x="1202" y="266"/>
                  </a:cubicBezTo>
                  <a:lnTo>
                    <a:pt x="1202" y="266"/>
                  </a:lnTo>
                  <a:cubicBezTo>
                    <a:pt x="1223" y="256"/>
                    <a:pt x="1244" y="245"/>
                    <a:pt x="1265" y="234"/>
                  </a:cubicBezTo>
                  <a:cubicBezTo>
                    <a:pt x="1375" y="175"/>
                    <a:pt x="1312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1"/>
            <p:cNvSpPr/>
            <p:nvPr/>
          </p:nvSpPr>
          <p:spPr>
            <a:xfrm>
              <a:off x="8668529" y="-1368104"/>
              <a:ext cx="41128" cy="10204"/>
            </a:xfrm>
            <a:custGeom>
              <a:avLst/>
              <a:gdLst/>
              <a:ahLst/>
              <a:cxnLst/>
              <a:rect l="l" t="t" r="r" b="b"/>
              <a:pathLst>
                <a:path w="919" h="228" extrusionOk="0">
                  <a:moveTo>
                    <a:pt x="657" y="1"/>
                  </a:moveTo>
                  <a:cubicBezTo>
                    <a:pt x="599" y="1"/>
                    <a:pt x="540" y="8"/>
                    <a:pt x="483" y="11"/>
                  </a:cubicBezTo>
                  <a:cubicBezTo>
                    <a:pt x="355" y="17"/>
                    <a:pt x="230" y="25"/>
                    <a:pt x="102" y="31"/>
                  </a:cubicBezTo>
                  <a:cubicBezTo>
                    <a:pt x="0" y="37"/>
                    <a:pt x="0" y="200"/>
                    <a:pt x="102" y="206"/>
                  </a:cubicBezTo>
                  <a:cubicBezTo>
                    <a:pt x="314" y="217"/>
                    <a:pt x="524" y="227"/>
                    <a:pt x="736" y="227"/>
                  </a:cubicBezTo>
                  <a:cubicBezTo>
                    <a:pt x="782" y="227"/>
                    <a:pt x="829" y="227"/>
                    <a:pt x="875" y="226"/>
                  </a:cubicBezTo>
                  <a:cubicBezTo>
                    <a:pt x="910" y="226"/>
                    <a:pt x="919" y="168"/>
                    <a:pt x="884" y="159"/>
                  </a:cubicBezTo>
                  <a:cubicBezTo>
                    <a:pt x="856" y="153"/>
                    <a:pt x="828" y="148"/>
                    <a:pt x="800" y="142"/>
                  </a:cubicBezTo>
                  <a:lnTo>
                    <a:pt x="800" y="142"/>
                  </a:lnTo>
                  <a:cubicBezTo>
                    <a:pt x="810" y="138"/>
                    <a:pt x="821" y="133"/>
                    <a:pt x="832" y="127"/>
                  </a:cubicBezTo>
                  <a:cubicBezTo>
                    <a:pt x="872" y="104"/>
                    <a:pt x="855" y="43"/>
                    <a:pt x="820" y="28"/>
                  </a:cubicBezTo>
                  <a:cubicBezTo>
                    <a:pt x="768" y="7"/>
                    <a:pt x="713" y="1"/>
                    <a:pt x="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1"/>
            <p:cNvSpPr/>
            <p:nvPr/>
          </p:nvSpPr>
          <p:spPr>
            <a:xfrm>
              <a:off x="8646018" y="-1364524"/>
              <a:ext cx="86149" cy="64041"/>
            </a:xfrm>
            <a:custGeom>
              <a:avLst/>
              <a:gdLst/>
              <a:ahLst/>
              <a:cxnLst/>
              <a:rect l="l" t="t" r="r" b="b"/>
              <a:pathLst>
                <a:path w="1925" h="1431" extrusionOk="0">
                  <a:moveTo>
                    <a:pt x="1916" y="1"/>
                  </a:moveTo>
                  <a:cubicBezTo>
                    <a:pt x="1582" y="195"/>
                    <a:pt x="1268" y="425"/>
                    <a:pt x="951" y="655"/>
                  </a:cubicBezTo>
                  <a:cubicBezTo>
                    <a:pt x="652" y="873"/>
                    <a:pt x="317" y="1073"/>
                    <a:pt x="44" y="1326"/>
                  </a:cubicBezTo>
                  <a:cubicBezTo>
                    <a:pt x="0" y="1365"/>
                    <a:pt x="40" y="1430"/>
                    <a:pt x="86" y="1430"/>
                  </a:cubicBezTo>
                  <a:cubicBezTo>
                    <a:pt x="95" y="1430"/>
                    <a:pt x="105" y="1428"/>
                    <a:pt x="114" y="1422"/>
                  </a:cubicBezTo>
                  <a:cubicBezTo>
                    <a:pt x="271" y="1332"/>
                    <a:pt x="416" y="1204"/>
                    <a:pt x="561" y="1093"/>
                  </a:cubicBezTo>
                  <a:cubicBezTo>
                    <a:pt x="724" y="971"/>
                    <a:pt x="890" y="846"/>
                    <a:pt x="1053" y="721"/>
                  </a:cubicBezTo>
                  <a:cubicBezTo>
                    <a:pt x="1349" y="498"/>
                    <a:pt x="1649" y="268"/>
                    <a:pt x="1925" y="15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1"/>
            <p:cNvSpPr/>
            <p:nvPr/>
          </p:nvSpPr>
          <p:spPr>
            <a:xfrm>
              <a:off x="8547561" y="-1317488"/>
              <a:ext cx="106914" cy="66860"/>
            </a:xfrm>
            <a:custGeom>
              <a:avLst/>
              <a:gdLst/>
              <a:ahLst/>
              <a:cxnLst/>
              <a:rect l="l" t="t" r="r" b="b"/>
              <a:pathLst>
                <a:path w="2389" h="1494" extrusionOk="0">
                  <a:moveTo>
                    <a:pt x="2353" y="1"/>
                  </a:moveTo>
                  <a:cubicBezTo>
                    <a:pt x="2349" y="1"/>
                    <a:pt x="2345" y="2"/>
                    <a:pt x="2340" y="5"/>
                  </a:cubicBezTo>
                  <a:cubicBezTo>
                    <a:pt x="1788" y="345"/>
                    <a:pt x="1235" y="691"/>
                    <a:pt x="692" y="1048"/>
                  </a:cubicBezTo>
                  <a:cubicBezTo>
                    <a:pt x="567" y="1130"/>
                    <a:pt x="442" y="1214"/>
                    <a:pt x="320" y="1292"/>
                  </a:cubicBezTo>
                  <a:cubicBezTo>
                    <a:pt x="294" y="1310"/>
                    <a:pt x="268" y="1324"/>
                    <a:pt x="239" y="1330"/>
                  </a:cubicBezTo>
                  <a:cubicBezTo>
                    <a:pt x="221" y="1281"/>
                    <a:pt x="230" y="1240"/>
                    <a:pt x="259" y="1202"/>
                  </a:cubicBezTo>
                  <a:cubicBezTo>
                    <a:pt x="302" y="1118"/>
                    <a:pt x="343" y="1034"/>
                    <a:pt x="387" y="949"/>
                  </a:cubicBezTo>
                  <a:cubicBezTo>
                    <a:pt x="535" y="665"/>
                    <a:pt x="706" y="380"/>
                    <a:pt x="802" y="69"/>
                  </a:cubicBezTo>
                  <a:cubicBezTo>
                    <a:pt x="813" y="37"/>
                    <a:pt x="785" y="8"/>
                    <a:pt x="758" y="8"/>
                  </a:cubicBezTo>
                  <a:cubicBezTo>
                    <a:pt x="748" y="8"/>
                    <a:pt x="738" y="13"/>
                    <a:pt x="730" y="22"/>
                  </a:cubicBezTo>
                  <a:cubicBezTo>
                    <a:pt x="491" y="330"/>
                    <a:pt x="334" y="720"/>
                    <a:pt x="154" y="1069"/>
                  </a:cubicBezTo>
                  <a:cubicBezTo>
                    <a:pt x="105" y="1164"/>
                    <a:pt x="0" y="1324"/>
                    <a:pt x="90" y="1432"/>
                  </a:cubicBezTo>
                  <a:cubicBezTo>
                    <a:pt x="129" y="1476"/>
                    <a:pt x="173" y="1493"/>
                    <a:pt x="219" y="1493"/>
                  </a:cubicBezTo>
                  <a:cubicBezTo>
                    <a:pt x="266" y="1493"/>
                    <a:pt x="315" y="1476"/>
                    <a:pt x="363" y="1452"/>
                  </a:cubicBezTo>
                  <a:cubicBezTo>
                    <a:pt x="535" y="1371"/>
                    <a:pt x="698" y="1225"/>
                    <a:pt x="855" y="1118"/>
                  </a:cubicBezTo>
                  <a:cubicBezTo>
                    <a:pt x="1026" y="1002"/>
                    <a:pt x="1195" y="888"/>
                    <a:pt x="1363" y="769"/>
                  </a:cubicBezTo>
                  <a:cubicBezTo>
                    <a:pt x="1701" y="534"/>
                    <a:pt x="2032" y="290"/>
                    <a:pt x="2366" y="48"/>
                  </a:cubicBezTo>
                  <a:cubicBezTo>
                    <a:pt x="2388" y="34"/>
                    <a:pt x="2375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1"/>
            <p:cNvSpPr/>
            <p:nvPr/>
          </p:nvSpPr>
          <p:spPr>
            <a:xfrm>
              <a:off x="8550917" y="-1433131"/>
              <a:ext cx="97605" cy="180621"/>
            </a:xfrm>
            <a:custGeom>
              <a:avLst/>
              <a:gdLst/>
              <a:ahLst/>
              <a:cxnLst/>
              <a:rect l="l" t="t" r="r" b="b"/>
              <a:pathLst>
                <a:path w="2181" h="4036" extrusionOk="0">
                  <a:moveTo>
                    <a:pt x="1295" y="1"/>
                  </a:moveTo>
                  <a:cubicBezTo>
                    <a:pt x="1103" y="1"/>
                    <a:pt x="996" y="374"/>
                    <a:pt x="948" y="513"/>
                  </a:cubicBezTo>
                  <a:cubicBezTo>
                    <a:pt x="823" y="900"/>
                    <a:pt x="701" y="1289"/>
                    <a:pt x="585" y="1676"/>
                  </a:cubicBezTo>
                  <a:cubicBezTo>
                    <a:pt x="472" y="2065"/>
                    <a:pt x="361" y="2458"/>
                    <a:pt x="254" y="2850"/>
                  </a:cubicBezTo>
                  <a:cubicBezTo>
                    <a:pt x="201" y="3036"/>
                    <a:pt x="155" y="3225"/>
                    <a:pt x="105" y="3411"/>
                  </a:cubicBezTo>
                  <a:cubicBezTo>
                    <a:pt x="70" y="3551"/>
                    <a:pt x="1" y="3716"/>
                    <a:pt x="21" y="3862"/>
                  </a:cubicBezTo>
                  <a:cubicBezTo>
                    <a:pt x="33" y="3949"/>
                    <a:pt x="65" y="4016"/>
                    <a:pt x="149" y="4033"/>
                  </a:cubicBezTo>
                  <a:cubicBezTo>
                    <a:pt x="156" y="4035"/>
                    <a:pt x="164" y="4036"/>
                    <a:pt x="171" y="4036"/>
                  </a:cubicBezTo>
                  <a:cubicBezTo>
                    <a:pt x="281" y="4036"/>
                    <a:pt x="395" y="3866"/>
                    <a:pt x="466" y="3804"/>
                  </a:cubicBezTo>
                  <a:cubicBezTo>
                    <a:pt x="754" y="3545"/>
                    <a:pt x="1088" y="3347"/>
                    <a:pt x="1352" y="3054"/>
                  </a:cubicBezTo>
                  <a:cubicBezTo>
                    <a:pt x="1367" y="3037"/>
                    <a:pt x="1353" y="3010"/>
                    <a:pt x="1335" y="3010"/>
                  </a:cubicBezTo>
                  <a:cubicBezTo>
                    <a:pt x="1331" y="3010"/>
                    <a:pt x="1327" y="3011"/>
                    <a:pt x="1323" y="3013"/>
                  </a:cubicBezTo>
                  <a:cubicBezTo>
                    <a:pt x="1094" y="3158"/>
                    <a:pt x="873" y="3353"/>
                    <a:pt x="678" y="3545"/>
                  </a:cubicBezTo>
                  <a:cubicBezTo>
                    <a:pt x="559" y="3661"/>
                    <a:pt x="437" y="3766"/>
                    <a:pt x="303" y="3862"/>
                  </a:cubicBezTo>
                  <a:cubicBezTo>
                    <a:pt x="252" y="3900"/>
                    <a:pt x="214" y="3915"/>
                    <a:pt x="187" y="3915"/>
                  </a:cubicBezTo>
                  <a:cubicBezTo>
                    <a:pt x="76" y="3915"/>
                    <a:pt x="148" y="3645"/>
                    <a:pt x="169" y="3554"/>
                  </a:cubicBezTo>
                  <a:cubicBezTo>
                    <a:pt x="323" y="2952"/>
                    <a:pt x="489" y="2356"/>
                    <a:pt x="666" y="1760"/>
                  </a:cubicBezTo>
                  <a:cubicBezTo>
                    <a:pt x="754" y="1464"/>
                    <a:pt x="844" y="1167"/>
                    <a:pt x="940" y="874"/>
                  </a:cubicBezTo>
                  <a:cubicBezTo>
                    <a:pt x="971" y="770"/>
                    <a:pt x="1134" y="116"/>
                    <a:pt x="1311" y="116"/>
                  </a:cubicBezTo>
                  <a:cubicBezTo>
                    <a:pt x="1332" y="116"/>
                    <a:pt x="1354" y="126"/>
                    <a:pt x="1376" y="147"/>
                  </a:cubicBezTo>
                  <a:cubicBezTo>
                    <a:pt x="1565" y="333"/>
                    <a:pt x="1649" y="621"/>
                    <a:pt x="1736" y="874"/>
                  </a:cubicBezTo>
                  <a:cubicBezTo>
                    <a:pt x="1841" y="1191"/>
                    <a:pt x="1945" y="1507"/>
                    <a:pt x="2062" y="1818"/>
                  </a:cubicBezTo>
                  <a:cubicBezTo>
                    <a:pt x="2071" y="1846"/>
                    <a:pt x="2093" y="1858"/>
                    <a:pt x="2115" y="1858"/>
                  </a:cubicBezTo>
                  <a:cubicBezTo>
                    <a:pt x="2148" y="1858"/>
                    <a:pt x="2180" y="1830"/>
                    <a:pt x="2166" y="1786"/>
                  </a:cubicBezTo>
                  <a:cubicBezTo>
                    <a:pt x="2047" y="1420"/>
                    <a:pt x="1916" y="1060"/>
                    <a:pt x="1785" y="699"/>
                  </a:cubicBezTo>
                  <a:cubicBezTo>
                    <a:pt x="1707" y="481"/>
                    <a:pt x="1585" y="101"/>
                    <a:pt x="1358" y="13"/>
                  </a:cubicBezTo>
                  <a:cubicBezTo>
                    <a:pt x="1336" y="5"/>
                    <a:pt x="1315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1"/>
            <p:cNvSpPr/>
            <p:nvPr/>
          </p:nvSpPr>
          <p:spPr>
            <a:xfrm>
              <a:off x="8616481" y="-1404310"/>
              <a:ext cx="27747" cy="45827"/>
            </a:xfrm>
            <a:custGeom>
              <a:avLst/>
              <a:gdLst/>
              <a:ahLst/>
              <a:cxnLst/>
              <a:rect l="l" t="t" r="r" b="b"/>
              <a:pathLst>
                <a:path w="620" h="1024" extrusionOk="0">
                  <a:moveTo>
                    <a:pt x="78" y="1"/>
                  </a:moveTo>
                  <a:cubicBezTo>
                    <a:pt x="65" y="1"/>
                    <a:pt x="50" y="7"/>
                    <a:pt x="41" y="18"/>
                  </a:cubicBezTo>
                  <a:cubicBezTo>
                    <a:pt x="12" y="55"/>
                    <a:pt x="1" y="84"/>
                    <a:pt x="38" y="119"/>
                  </a:cubicBezTo>
                  <a:cubicBezTo>
                    <a:pt x="43" y="118"/>
                    <a:pt x="46" y="117"/>
                    <a:pt x="50" y="116"/>
                  </a:cubicBezTo>
                  <a:lnTo>
                    <a:pt x="50" y="116"/>
                  </a:lnTo>
                  <a:cubicBezTo>
                    <a:pt x="56" y="128"/>
                    <a:pt x="62" y="140"/>
                    <a:pt x="68" y="152"/>
                  </a:cubicBezTo>
                  <a:lnTo>
                    <a:pt x="68" y="152"/>
                  </a:lnTo>
                  <a:cubicBezTo>
                    <a:pt x="58" y="164"/>
                    <a:pt x="52" y="179"/>
                    <a:pt x="53" y="198"/>
                  </a:cubicBezTo>
                  <a:cubicBezTo>
                    <a:pt x="59" y="326"/>
                    <a:pt x="137" y="427"/>
                    <a:pt x="198" y="538"/>
                  </a:cubicBezTo>
                  <a:cubicBezTo>
                    <a:pt x="280" y="683"/>
                    <a:pt x="358" y="831"/>
                    <a:pt x="437" y="980"/>
                  </a:cubicBezTo>
                  <a:cubicBezTo>
                    <a:pt x="453" y="1010"/>
                    <a:pt x="480" y="1024"/>
                    <a:pt x="508" y="1024"/>
                  </a:cubicBezTo>
                  <a:cubicBezTo>
                    <a:pt x="563" y="1024"/>
                    <a:pt x="620" y="974"/>
                    <a:pt x="597" y="907"/>
                  </a:cubicBezTo>
                  <a:cubicBezTo>
                    <a:pt x="530" y="730"/>
                    <a:pt x="457" y="558"/>
                    <a:pt x="373" y="393"/>
                  </a:cubicBezTo>
                  <a:cubicBezTo>
                    <a:pt x="309" y="268"/>
                    <a:pt x="224" y="52"/>
                    <a:pt x="91" y="3"/>
                  </a:cubicBezTo>
                  <a:cubicBezTo>
                    <a:pt x="87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1"/>
            <p:cNvSpPr/>
            <p:nvPr/>
          </p:nvSpPr>
          <p:spPr>
            <a:xfrm>
              <a:off x="8594238" y="-1432907"/>
              <a:ext cx="69053" cy="118549"/>
            </a:xfrm>
            <a:custGeom>
              <a:avLst/>
              <a:gdLst/>
              <a:ahLst/>
              <a:cxnLst/>
              <a:rect l="l" t="t" r="r" b="b"/>
              <a:pathLst>
                <a:path w="1543" h="2649" extrusionOk="0">
                  <a:moveTo>
                    <a:pt x="373" y="1"/>
                  </a:moveTo>
                  <a:cubicBezTo>
                    <a:pt x="359" y="1"/>
                    <a:pt x="346" y="1"/>
                    <a:pt x="332" y="3"/>
                  </a:cubicBezTo>
                  <a:cubicBezTo>
                    <a:pt x="169" y="20"/>
                    <a:pt x="1" y="162"/>
                    <a:pt x="50" y="357"/>
                  </a:cubicBezTo>
                  <a:lnTo>
                    <a:pt x="62" y="357"/>
                  </a:lnTo>
                  <a:cubicBezTo>
                    <a:pt x="86" y="191"/>
                    <a:pt x="226" y="105"/>
                    <a:pt x="367" y="105"/>
                  </a:cubicBezTo>
                  <a:cubicBezTo>
                    <a:pt x="432" y="105"/>
                    <a:pt x="496" y="123"/>
                    <a:pt x="550" y="160"/>
                  </a:cubicBezTo>
                  <a:cubicBezTo>
                    <a:pt x="759" y="302"/>
                    <a:pt x="820" y="642"/>
                    <a:pt x="887" y="875"/>
                  </a:cubicBezTo>
                  <a:cubicBezTo>
                    <a:pt x="977" y="1177"/>
                    <a:pt x="1070" y="1476"/>
                    <a:pt x="1160" y="1776"/>
                  </a:cubicBezTo>
                  <a:cubicBezTo>
                    <a:pt x="1245" y="2052"/>
                    <a:pt x="1306" y="2377"/>
                    <a:pt x="1448" y="2624"/>
                  </a:cubicBezTo>
                  <a:cubicBezTo>
                    <a:pt x="1459" y="2641"/>
                    <a:pt x="1476" y="2649"/>
                    <a:pt x="1493" y="2649"/>
                  </a:cubicBezTo>
                  <a:cubicBezTo>
                    <a:pt x="1519" y="2649"/>
                    <a:pt x="1543" y="2631"/>
                    <a:pt x="1541" y="2598"/>
                  </a:cubicBezTo>
                  <a:cubicBezTo>
                    <a:pt x="1527" y="2415"/>
                    <a:pt x="1457" y="2244"/>
                    <a:pt x="1405" y="2072"/>
                  </a:cubicBezTo>
                  <a:cubicBezTo>
                    <a:pt x="1338" y="1866"/>
                    <a:pt x="1274" y="1659"/>
                    <a:pt x="1207" y="1456"/>
                  </a:cubicBezTo>
                  <a:cubicBezTo>
                    <a:pt x="1094" y="1095"/>
                    <a:pt x="995" y="718"/>
                    <a:pt x="841" y="378"/>
                  </a:cubicBezTo>
                  <a:cubicBezTo>
                    <a:pt x="748" y="172"/>
                    <a:pt x="588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1"/>
            <p:cNvSpPr/>
            <p:nvPr/>
          </p:nvSpPr>
          <p:spPr>
            <a:xfrm>
              <a:off x="8598400" y="-1435145"/>
              <a:ext cx="38577" cy="30655"/>
            </a:xfrm>
            <a:custGeom>
              <a:avLst/>
              <a:gdLst/>
              <a:ahLst/>
              <a:cxnLst/>
              <a:rect l="l" t="t" r="r" b="b"/>
              <a:pathLst>
                <a:path w="862" h="685" extrusionOk="0">
                  <a:moveTo>
                    <a:pt x="201" y="0"/>
                  </a:moveTo>
                  <a:cubicBezTo>
                    <a:pt x="163" y="0"/>
                    <a:pt x="125" y="4"/>
                    <a:pt x="88" y="12"/>
                  </a:cubicBezTo>
                  <a:cubicBezTo>
                    <a:pt x="79" y="15"/>
                    <a:pt x="70" y="26"/>
                    <a:pt x="68" y="35"/>
                  </a:cubicBezTo>
                  <a:cubicBezTo>
                    <a:pt x="38" y="154"/>
                    <a:pt x="1" y="282"/>
                    <a:pt x="1" y="404"/>
                  </a:cubicBezTo>
                  <a:cubicBezTo>
                    <a:pt x="53" y="314"/>
                    <a:pt x="79" y="204"/>
                    <a:pt x="111" y="105"/>
                  </a:cubicBezTo>
                  <a:cubicBezTo>
                    <a:pt x="122" y="73"/>
                    <a:pt x="151" y="61"/>
                    <a:pt x="188" y="61"/>
                  </a:cubicBezTo>
                  <a:cubicBezTo>
                    <a:pt x="274" y="61"/>
                    <a:pt x="401" y="124"/>
                    <a:pt x="434" y="143"/>
                  </a:cubicBezTo>
                  <a:cubicBezTo>
                    <a:pt x="527" y="195"/>
                    <a:pt x="599" y="282"/>
                    <a:pt x="658" y="378"/>
                  </a:cubicBezTo>
                  <a:cubicBezTo>
                    <a:pt x="713" y="471"/>
                    <a:pt x="707" y="576"/>
                    <a:pt x="745" y="672"/>
                  </a:cubicBezTo>
                  <a:cubicBezTo>
                    <a:pt x="749" y="680"/>
                    <a:pt x="759" y="685"/>
                    <a:pt x="768" y="685"/>
                  </a:cubicBezTo>
                  <a:cubicBezTo>
                    <a:pt x="777" y="685"/>
                    <a:pt x="785" y="680"/>
                    <a:pt x="788" y="672"/>
                  </a:cubicBezTo>
                  <a:cubicBezTo>
                    <a:pt x="861" y="500"/>
                    <a:pt x="716" y="282"/>
                    <a:pt x="602" y="169"/>
                  </a:cubicBezTo>
                  <a:cubicBezTo>
                    <a:pt x="491" y="58"/>
                    <a:pt x="347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1"/>
            <p:cNvSpPr/>
            <p:nvPr/>
          </p:nvSpPr>
          <p:spPr>
            <a:xfrm>
              <a:off x="8600772" y="-1438188"/>
              <a:ext cx="27612" cy="20362"/>
            </a:xfrm>
            <a:custGeom>
              <a:avLst/>
              <a:gdLst/>
              <a:ahLst/>
              <a:cxnLst/>
              <a:rect l="l" t="t" r="r" b="b"/>
              <a:pathLst>
                <a:path w="617" h="455" extrusionOk="0">
                  <a:moveTo>
                    <a:pt x="300" y="1"/>
                  </a:moveTo>
                  <a:cubicBezTo>
                    <a:pt x="173" y="1"/>
                    <a:pt x="1" y="122"/>
                    <a:pt x="81" y="275"/>
                  </a:cubicBezTo>
                  <a:cubicBezTo>
                    <a:pt x="85" y="280"/>
                    <a:pt x="89" y="282"/>
                    <a:pt x="93" y="282"/>
                  </a:cubicBezTo>
                  <a:cubicBezTo>
                    <a:pt x="100" y="282"/>
                    <a:pt x="106" y="275"/>
                    <a:pt x="105" y="266"/>
                  </a:cubicBezTo>
                  <a:cubicBezTo>
                    <a:pt x="87" y="182"/>
                    <a:pt x="131" y="123"/>
                    <a:pt x="195" y="83"/>
                  </a:cubicBezTo>
                  <a:cubicBezTo>
                    <a:pt x="221" y="68"/>
                    <a:pt x="247" y="61"/>
                    <a:pt x="273" y="61"/>
                  </a:cubicBezTo>
                  <a:cubicBezTo>
                    <a:pt x="321" y="61"/>
                    <a:pt x="367" y="85"/>
                    <a:pt x="407" y="121"/>
                  </a:cubicBezTo>
                  <a:cubicBezTo>
                    <a:pt x="503" y="202"/>
                    <a:pt x="517" y="341"/>
                    <a:pt x="584" y="446"/>
                  </a:cubicBezTo>
                  <a:cubicBezTo>
                    <a:pt x="588" y="452"/>
                    <a:pt x="593" y="454"/>
                    <a:pt x="599" y="454"/>
                  </a:cubicBezTo>
                  <a:cubicBezTo>
                    <a:pt x="608" y="454"/>
                    <a:pt x="616" y="448"/>
                    <a:pt x="616" y="437"/>
                  </a:cubicBezTo>
                  <a:cubicBezTo>
                    <a:pt x="613" y="272"/>
                    <a:pt x="488" y="16"/>
                    <a:pt x="317" y="1"/>
                  </a:cubicBezTo>
                  <a:cubicBezTo>
                    <a:pt x="311" y="1"/>
                    <a:pt x="306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1"/>
            <p:cNvSpPr/>
            <p:nvPr/>
          </p:nvSpPr>
          <p:spPr>
            <a:xfrm>
              <a:off x="8602160" y="-1435682"/>
              <a:ext cx="16379" cy="9801"/>
            </a:xfrm>
            <a:custGeom>
              <a:avLst/>
              <a:gdLst/>
              <a:ahLst/>
              <a:cxnLst/>
              <a:rect l="l" t="t" r="r" b="b"/>
              <a:pathLst>
                <a:path w="366" h="219" extrusionOk="0">
                  <a:moveTo>
                    <a:pt x="155" y="1"/>
                  </a:moveTo>
                  <a:cubicBezTo>
                    <a:pt x="88" y="50"/>
                    <a:pt x="45" y="99"/>
                    <a:pt x="1" y="146"/>
                  </a:cubicBezTo>
                  <a:lnTo>
                    <a:pt x="4" y="152"/>
                  </a:lnTo>
                  <a:cubicBezTo>
                    <a:pt x="33" y="129"/>
                    <a:pt x="62" y="105"/>
                    <a:pt x="91" y="85"/>
                  </a:cubicBezTo>
                  <a:cubicBezTo>
                    <a:pt x="111" y="69"/>
                    <a:pt x="124" y="53"/>
                    <a:pt x="139" y="53"/>
                  </a:cubicBezTo>
                  <a:cubicBezTo>
                    <a:pt x="148" y="53"/>
                    <a:pt x="157" y="59"/>
                    <a:pt x="170" y="73"/>
                  </a:cubicBezTo>
                  <a:cubicBezTo>
                    <a:pt x="225" y="129"/>
                    <a:pt x="283" y="175"/>
                    <a:pt x="344" y="216"/>
                  </a:cubicBezTo>
                  <a:cubicBezTo>
                    <a:pt x="346" y="217"/>
                    <a:pt x="348" y="218"/>
                    <a:pt x="350" y="218"/>
                  </a:cubicBezTo>
                  <a:cubicBezTo>
                    <a:pt x="359" y="218"/>
                    <a:pt x="366" y="205"/>
                    <a:pt x="358" y="198"/>
                  </a:cubicBezTo>
                  <a:cubicBezTo>
                    <a:pt x="300" y="123"/>
                    <a:pt x="228" y="59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1"/>
            <p:cNvSpPr/>
            <p:nvPr/>
          </p:nvSpPr>
          <p:spPr>
            <a:xfrm>
              <a:off x="8511758" y="-1377279"/>
              <a:ext cx="99977" cy="71425"/>
            </a:xfrm>
            <a:custGeom>
              <a:avLst/>
              <a:gdLst/>
              <a:ahLst/>
              <a:cxnLst/>
              <a:rect l="l" t="t" r="r" b="b"/>
              <a:pathLst>
                <a:path w="2234" h="1596" extrusionOk="0">
                  <a:moveTo>
                    <a:pt x="1879" y="1"/>
                  </a:moveTo>
                  <a:cubicBezTo>
                    <a:pt x="1817" y="1"/>
                    <a:pt x="1755" y="4"/>
                    <a:pt x="1695" y="4"/>
                  </a:cubicBezTo>
                  <a:cubicBezTo>
                    <a:pt x="1518" y="7"/>
                    <a:pt x="1338" y="15"/>
                    <a:pt x="1161" y="24"/>
                  </a:cubicBezTo>
                  <a:cubicBezTo>
                    <a:pt x="797" y="47"/>
                    <a:pt x="437" y="91"/>
                    <a:pt x="76" y="152"/>
                  </a:cubicBezTo>
                  <a:cubicBezTo>
                    <a:pt x="18" y="164"/>
                    <a:pt x="1" y="239"/>
                    <a:pt x="24" y="288"/>
                  </a:cubicBezTo>
                  <a:cubicBezTo>
                    <a:pt x="172" y="585"/>
                    <a:pt x="425" y="794"/>
                    <a:pt x="687" y="966"/>
                  </a:cubicBezTo>
                  <a:cubicBezTo>
                    <a:pt x="975" y="1155"/>
                    <a:pt x="1256" y="1332"/>
                    <a:pt x="1498" y="1588"/>
                  </a:cubicBezTo>
                  <a:cubicBezTo>
                    <a:pt x="1503" y="1593"/>
                    <a:pt x="1509" y="1595"/>
                    <a:pt x="1514" y="1595"/>
                  </a:cubicBezTo>
                  <a:cubicBezTo>
                    <a:pt x="1531" y="1595"/>
                    <a:pt x="1546" y="1575"/>
                    <a:pt x="1536" y="1556"/>
                  </a:cubicBezTo>
                  <a:cubicBezTo>
                    <a:pt x="1237" y="996"/>
                    <a:pt x="574" y="830"/>
                    <a:pt x="237" y="309"/>
                  </a:cubicBezTo>
                  <a:lnTo>
                    <a:pt x="237" y="309"/>
                  </a:lnTo>
                  <a:cubicBezTo>
                    <a:pt x="544" y="259"/>
                    <a:pt x="851" y="222"/>
                    <a:pt x="1161" y="201"/>
                  </a:cubicBezTo>
                  <a:cubicBezTo>
                    <a:pt x="1338" y="187"/>
                    <a:pt x="1515" y="181"/>
                    <a:pt x="1695" y="181"/>
                  </a:cubicBezTo>
                  <a:cubicBezTo>
                    <a:pt x="1705" y="181"/>
                    <a:pt x="1714" y="181"/>
                    <a:pt x="1723" y="181"/>
                  </a:cubicBezTo>
                  <a:cubicBezTo>
                    <a:pt x="1789" y="181"/>
                    <a:pt x="1856" y="184"/>
                    <a:pt x="1923" y="184"/>
                  </a:cubicBezTo>
                  <a:cubicBezTo>
                    <a:pt x="2014" y="184"/>
                    <a:pt x="2104" y="178"/>
                    <a:pt x="2190" y="146"/>
                  </a:cubicBezTo>
                  <a:cubicBezTo>
                    <a:pt x="2233" y="129"/>
                    <a:pt x="2227" y="70"/>
                    <a:pt x="2190" y="53"/>
                  </a:cubicBezTo>
                  <a:cubicBezTo>
                    <a:pt x="2092" y="9"/>
                    <a:pt x="1986" y="1"/>
                    <a:pt x="1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1"/>
            <p:cNvSpPr/>
            <p:nvPr/>
          </p:nvSpPr>
          <p:spPr>
            <a:xfrm>
              <a:off x="8555661" y="-1425792"/>
              <a:ext cx="113045" cy="163078"/>
            </a:xfrm>
            <a:custGeom>
              <a:avLst/>
              <a:gdLst/>
              <a:ahLst/>
              <a:cxnLst/>
              <a:rect l="l" t="t" r="r" b="b"/>
              <a:pathLst>
                <a:path w="2526" h="3644" extrusionOk="0">
                  <a:moveTo>
                    <a:pt x="803" y="2076"/>
                  </a:moveTo>
                  <a:cubicBezTo>
                    <a:pt x="782" y="2120"/>
                    <a:pt x="760" y="2164"/>
                    <a:pt x="739" y="2207"/>
                  </a:cubicBezTo>
                  <a:lnTo>
                    <a:pt x="739" y="2207"/>
                  </a:lnTo>
                  <a:cubicBezTo>
                    <a:pt x="741" y="2198"/>
                    <a:pt x="744" y="2188"/>
                    <a:pt x="746" y="2178"/>
                  </a:cubicBezTo>
                  <a:cubicBezTo>
                    <a:pt x="753" y="2155"/>
                    <a:pt x="753" y="2134"/>
                    <a:pt x="748" y="2116"/>
                  </a:cubicBezTo>
                  <a:lnTo>
                    <a:pt x="748" y="2116"/>
                  </a:lnTo>
                  <a:cubicBezTo>
                    <a:pt x="767" y="2103"/>
                    <a:pt x="785" y="2089"/>
                    <a:pt x="803" y="2076"/>
                  </a:cubicBezTo>
                  <a:close/>
                  <a:moveTo>
                    <a:pt x="413" y="2673"/>
                  </a:moveTo>
                  <a:lnTo>
                    <a:pt x="413" y="2673"/>
                  </a:lnTo>
                  <a:cubicBezTo>
                    <a:pt x="399" y="2731"/>
                    <a:pt x="385" y="2788"/>
                    <a:pt x="371" y="2845"/>
                  </a:cubicBezTo>
                  <a:lnTo>
                    <a:pt x="371" y="2845"/>
                  </a:lnTo>
                  <a:cubicBezTo>
                    <a:pt x="370" y="2844"/>
                    <a:pt x="368" y="2843"/>
                    <a:pt x="367" y="2842"/>
                  </a:cubicBezTo>
                  <a:lnTo>
                    <a:pt x="367" y="2842"/>
                  </a:lnTo>
                  <a:cubicBezTo>
                    <a:pt x="378" y="2795"/>
                    <a:pt x="390" y="2748"/>
                    <a:pt x="402" y="2701"/>
                  </a:cubicBezTo>
                  <a:lnTo>
                    <a:pt x="402" y="2701"/>
                  </a:lnTo>
                  <a:cubicBezTo>
                    <a:pt x="406" y="2692"/>
                    <a:pt x="409" y="2683"/>
                    <a:pt x="413" y="2673"/>
                  </a:cubicBezTo>
                  <a:close/>
                  <a:moveTo>
                    <a:pt x="2149" y="1405"/>
                  </a:moveTo>
                  <a:cubicBezTo>
                    <a:pt x="2169" y="1405"/>
                    <a:pt x="2187" y="1407"/>
                    <a:pt x="2205" y="1412"/>
                  </a:cubicBezTo>
                  <a:lnTo>
                    <a:pt x="2205" y="1412"/>
                  </a:lnTo>
                  <a:cubicBezTo>
                    <a:pt x="1951" y="1765"/>
                    <a:pt x="1677" y="2101"/>
                    <a:pt x="1386" y="2418"/>
                  </a:cubicBezTo>
                  <a:lnTo>
                    <a:pt x="1386" y="2418"/>
                  </a:lnTo>
                  <a:cubicBezTo>
                    <a:pt x="1318" y="2463"/>
                    <a:pt x="1252" y="2511"/>
                    <a:pt x="1188" y="2562"/>
                  </a:cubicBezTo>
                  <a:lnTo>
                    <a:pt x="1188" y="2562"/>
                  </a:lnTo>
                  <a:cubicBezTo>
                    <a:pt x="1168" y="2527"/>
                    <a:pt x="1134" y="2503"/>
                    <a:pt x="1097" y="2503"/>
                  </a:cubicBezTo>
                  <a:cubicBezTo>
                    <a:pt x="1079" y="2503"/>
                    <a:pt x="1059" y="2509"/>
                    <a:pt x="1040" y="2524"/>
                  </a:cubicBezTo>
                  <a:cubicBezTo>
                    <a:pt x="901" y="2630"/>
                    <a:pt x="767" y="2744"/>
                    <a:pt x="639" y="2865"/>
                  </a:cubicBezTo>
                  <a:lnTo>
                    <a:pt x="639" y="2865"/>
                  </a:lnTo>
                  <a:cubicBezTo>
                    <a:pt x="707" y="2715"/>
                    <a:pt x="773" y="2564"/>
                    <a:pt x="840" y="2414"/>
                  </a:cubicBezTo>
                  <a:lnTo>
                    <a:pt x="840" y="2414"/>
                  </a:lnTo>
                  <a:cubicBezTo>
                    <a:pt x="848" y="2415"/>
                    <a:pt x="857" y="2416"/>
                    <a:pt x="865" y="2416"/>
                  </a:cubicBezTo>
                  <a:cubicBezTo>
                    <a:pt x="883" y="2416"/>
                    <a:pt x="901" y="2412"/>
                    <a:pt x="918" y="2404"/>
                  </a:cubicBezTo>
                  <a:cubicBezTo>
                    <a:pt x="1113" y="2308"/>
                    <a:pt x="1284" y="2175"/>
                    <a:pt x="1435" y="2012"/>
                  </a:cubicBezTo>
                  <a:cubicBezTo>
                    <a:pt x="1516" y="1923"/>
                    <a:pt x="1653" y="1767"/>
                    <a:pt x="1708" y="1613"/>
                  </a:cubicBezTo>
                  <a:lnTo>
                    <a:pt x="1708" y="1613"/>
                  </a:lnTo>
                  <a:cubicBezTo>
                    <a:pt x="1837" y="1517"/>
                    <a:pt x="2010" y="1405"/>
                    <a:pt x="2149" y="1405"/>
                  </a:cubicBezTo>
                  <a:close/>
                  <a:moveTo>
                    <a:pt x="1239" y="0"/>
                  </a:moveTo>
                  <a:cubicBezTo>
                    <a:pt x="1192" y="0"/>
                    <a:pt x="1144" y="27"/>
                    <a:pt x="1124" y="70"/>
                  </a:cubicBezTo>
                  <a:cubicBezTo>
                    <a:pt x="1117" y="88"/>
                    <a:pt x="1109" y="105"/>
                    <a:pt x="1101" y="123"/>
                  </a:cubicBezTo>
                  <a:lnTo>
                    <a:pt x="1101" y="123"/>
                  </a:lnTo>
                  <a:cubicBezTo>
                    <a:pt x="1088" y="119"/>
                    <a:pt x="1074" y="117"/>
                    <a:pt x="1059" y="117"/>
                  </a:cubicBezTo>
                  <a:cubicBezTo>
                    <a:pt x="1007" y="117"/>
                    <a:pt x="954" y="145"/>
                    <a:pt x="929" y="210"/>
                  </a:cubicBezTo>
                  <a:cubicBezTo>
                    <a:pt x="860" y="394"/>
                    <a:pt x="794" y="578"/>
                    <a:pt x="733" y="764"/>
                  </a:cubicBezTo>
                  <a:lnTo>
                    <a:pt x="733" y="764"/>
                  </a:lnTo>
                  <a:cubicBezTo>
                    <a:pt x="685" y="899"/>
                    <a:pt x="637" y="1034"/>
                    <a:pt x="589" y="1169"/>
                  </a:cubicBezTo>
                  <a:cubicBezTo>
                    <a:pt x="580" y="1198"/>
                    <a:pt x="579" y="1224"/>
                    <a:pt x="585" y="1247"/>
                  </a:cubicBezTo>
                  <a:lnTo>
                    <a:pt x="585" y="1247"/>
                  </a:lnTo>
                  <a:cubicBezTo>
                    <a:pt x="573" y="1291"/>
                    <a:pt x="561" y="1335"/>
                    <a:pt x="549" y="1378"/>
                  </a:cubicBezTo>
                  <a:cubicBezTo>
                    <a:pt x="527" y="1458"/>
                    <a:pt x="576" y="1524"/>
                    <a:pt x="636" y="1547"/>
                  </a:cubicBezTo>
                  <a:lnTo>
                    <a:pt x="636" y="1547"/>
                  </a:lnTo>
                  <a:lnTo>
                    <a:pt x="476" y="2015"/>
                  </a:lnTo>
                  <a:cubicBezTo>
                    <a:pt x="460" y="2061"/>
                    <a:pt x="472" y="2106"/>
                    <a:pt x="499" y="2140"/>
                  </a:cubicBezTo>
                  <a:lnTo>
                    <a:pt x="499" y="2140"/>
                  </a:lnTo>
                  <a:cubicBezTo>
                    <a:pt x="497" y="2142"/>
                    <a:pt x="495" y="2144"/>
                    <a:pt x="493" y="2146"/>
                  </a:cubicBezTo>
                  <a:lnTo>
                    <a:pt x="493" y="2146"/>
                  </a:lnTo>
                  <a:cubicBezTo>
                    <a:pt x="472" y="2122"/>
                    <a:pt x="441" y="2109"/>
                    <a:pt x="409" y="2109"/>
                  </a:cubicBezTo>
                  <a:cubicBezTo>
                    <a:pt x="364" y="2109"/>
                    <a:pt x="318" y="2135"/>
                    <a:pt x="296" y="2192"/>
                  </a:cubicBezTo>
                  <a:cubicBezTo>
                    <a:pt x="179" y="2501"/>
                    <a:pt x="108" y="2824"/>
                    <a:pt x="75" y="3155"/>
                  </a:cubicBezTo>
                  <a:lnTo>
                    <a:pt x="75" y="3155"/>
                  </a:lnTo>
                  <a:cubicBezTo>
                    <a:pt x="36" y="3270"/>
                    <a:pt x="13" y="3391"/>
                    <a:pt x="5" y="3518"/>
                  </a:cubicBezTo>
                  <a:cubicBezTo>
                    <a:pt x="1" y="3586"/>
                    <a:pt x="62" y="3643"/>
                    <a:pt x="123" y="3643"/>
                  </a:cubicBezTo>
                  <a:cubicBezTo>
                    <a:pt x="141" y="3643"/>
                    <a:pt x="160" y="3638"/>
                    <a:pt x="177" y="3625"/>
                  </a:cubicBezTo>
                  <a:cubicBezTo>
                    <a:pt x="196" y="3611"/>
                    <a:pt x="214" y="3597"/>
                    <a:pt x="233" y="3582"/>
                  </a:cubicBezTo>
                  <a:lnTo>
                    <a:pt x="233" y="3582"/>
                  </a:lnTo>
                  <a:cubicBezTo>
                    <a:pt x="241" y="3585"/>
                    <a:pt x="249" y="3586"/>
                    <a:pt x="258" y="3586"/>
                  </a:cubicBezTo>
                  <a:cubicBezTo>
                    <a:pt x="277" y="3586"/>
                    <a:pt x="298" y="3579"/>
                    <a:pt x="319" y="3564"/>
                  </a:cubicBezTo>
                  <a:cubicBezTo>
                    <a:pt x="399" y="3508"/>
                    <a:pt x="479" y="3452"/>
                    <a:pt x="558" y="3395"/>
                  </a:cubicBezTo>
                  <a:lnTo>
                    <a:pt x="558" y="3395"/>
                  </a:lnTo>
                  <a:cubicBezTo>
                    <a:pt x="580" y="3424"/>
                    <a:pt x="612" y="3442"/>
                    <a:pt x="649" y="3442"/>
                  </a:cubicBezTo>
                  <a:cubicBezTo>
                    <a:pt x="676" y="3442"/>
                    <a:pt x="706" y="3432"/>
                    <a:pt x="735" y="3407"/>
                  </a:cubicBezTo>
                  <a:cubicBezTo>
                    <a:pt x="933" y="3234"/>
                    <a:pt x="1124" y="3053"/>
                    <a:pt x="1310" y="2864"/>
                  </a:cubicBezTo>
                  <a:lnTo>
                    <a:pt x="1310" y="2864"/>
                  </a:lnTo>
                  <a:cubicBezTo>
                    <a:pt x="1548" y="2696"/>
                    <a:pt x="1786" y="2528"/>
                    <a:pt x="2025" y="2361"/>
                  </a:cubicBezTo>
                  <a:cubicBezTo>
                    <a:pt x="2120" y="2294"/>
                    <a:pt x="2080" y="2123"/>
                    <a:pt x="1980" y="2117"/>
                  </a:cubicBezTo>
                  <a:lnTo>
                    <a:pt x="1980" y="2117"/>
                  </a:lnTo>
                  <a:cubicBezTo>
                    <a:pt x="2158" y="1900"/>
                    <a:pt x="2328" y="1676"/>
                    <a:pt x="2490" y="1445"/>
                  </a:cubicBezTo>
                  <a:cubicBezTo>
                    <a:pt x="2525" y="1396"/>
                    <a:pt x="2508" y="1323"/>
                    <a:pt x="2473" y="1282"/>
                  </a:cubicBezTo>
                  <a:cubicBezTo>
                    <a:pt x="2384" y="1177"/>
                    <a:pt x="2278" y="1137"/>
                    <a:pt x="2166" y="1137"/>
                  </a:cubicBezTo>
                  <a:cubicBezTo>
                    <a:pt x="1997" y="1137"/>
                    <a:pt x="1817" y="1228"/>
                    <a:pt x="1668" y="1321"/>
                  </a:cubicBezTo>
                  <a:lnTo>
                    <a:pt x="1668" y="1321"/>
                  </a:lnTo>
                  <a:cubicBezTo>
                    <a:pt x="1636" y="1289"/>
                    <a:pt x="1597" y="1276"/>
                    <a:pt x="1554" y="1276"/>
                  </a:cubicBezTo>
                  <a:cubicBezTo>
                    <a:pt x="1456" y="1276"/>
                    <a:pt x="1341" y="1343"/>
                    <a:pt x="1264" y="1399"/>
                  </a:cubicBezTo>
                  <a:cubicBezTo>
                    <a:pt x="1130" y="1496"/>
                    <a:pt x="997" y="1593"/>
                    <a:pt x="864" y="1690"/>
                  </a:cubicBezTo>
                  <a:lnTo>
                    <a:pt x="864" y="1690"/>
                  </a:lnTo>
                  <a:cubicBezTo>
                    <a:pt x="997" y="1301"/>
                    <a:pt x="1130" y="913"/>
                    <a:pt x="1264" y="524"/>
                  </a:cubicBezTo>
                  <a:cubicBezTo>
                    <a:pt x="1277" y="483"/>
                    <a:pt x="1273" y="447"/>
                    <a:pt x="1257" y="419"/>
                  </a:cubicBezTo>
                  <a:lnTo>
                    <a:pt x="1257" y="419"/>
                  </a:lnTo>
                  <a:cubicBezTo>
                    <a:pt x="1263" y="406"/>
                    <a:pt x="1269" y="393"/>
                    <a:pt x="1275" y="379"/>
                  </a:cubicBezTo>
                  <a:lnTo>
                    <a:pt x="1275" y="379"/>
                  </a:lnTo>
                  <a:cubicBezTo>
                    <a:pt x="1335" y="482"/>
                    <a:pt x="1356" y="611"/>
                    <a:pt x="1360" y="743"/>
                  </a:cubicBezTo>
                  <a:lnTo>
                    <a:pt x="1360" y="743"/>
                  </a:lnTo>
                  <a:cubicBezTo>
                    <a:pt x="1335" y="856"/>
                    <a:pt x="1304" y="968"/>
                    <a:pt x="1270" y="1076"/>
                  </a:cubicBezTo>
                  <a:cubicBezTo>
                    <a:pt x="1243" y="1159"/>
                    <a:pt x="1311" y="1221"/>
                    <a:pt x="1377" y="1221"/>
                  </a:cubicBezTo>
                  <a:cubicBezTo>
                    <a:pt x="1378" y="1221"/>
                    <a:pt x="1379" y="1221"/>
                    <a:pt x="1380" y="1221"/>
                  </a:cubicBezTo>
                  <a:lnTo>
                    <a:pt x="1380" y="1221"/>
                  </a:lnTo>
                  <a:cubicBezTo>
                    <a:pt x="1401" y="1236"/>
                    <a:pt x="1427" y="1244"/>
                    <a:pt x="1453" y="1244"/>
                  </a:cubicBezTo>
                  <a:cubicBezTo>
                    <a:pt x="1518" y="1244"/>
                    <a:pt x="1588" y="1200"/>
                    <a:pt x="1598" y="1111"/>
                  </a:cubicBezTo>
                  <a:cubicBezTo>
                    <a:pt x="1621" y="900"/>
                    <a:pt x="1640" y="686"/>
                    <a:pt x="1663" y="474"/>
                  </a:cubicBezTo>
                  <a:lnTo>
                    <a:pt x="1663" y="474"/>
                  </a:lnTo>
                  <a:cubicBezTo>
                    <a:pt x="1663" y="468"/>
                    <a:pt x="1664" y="461"/>
                    <a:pt x="1665" y="454"/>
                  </a:cubicBezTo>
                  <a:cubicBezTo>
                    <a:pt x="1674" y="364"/>
                    <a:pt x="1614" y="320"/>
                    <a:pt x="1549" y="320"/>
                  </a:cubicBezTo>
                  <a:cubicBezTo>
                    <a:pt x="1543" y="320"/>
                    <a:pt x="1537" y="320"/>
                    <a:pt x="1531" y="321"/>
                  </a:cubicBezTo>
                  <a:lnTo>
                    <a:pt x="1531" y="321"/>
                  </a:lnTo>
                  <a:cubicBezTo>
                    <a:pt x="1483" y="205"/>
                    <a:pt x="1409" y="102"/>
                    <a:pt x="1302" y="21"/>
                  </a:cubicBezTo>
                  <a:cubicBezTo>
                    <a:pt x="1283" y="7"/>
                    <a:pt x="1261" y="0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1"/>
            <p:cNvSpPr/>
            <p:nvPr/>
          </p:nvSpPr>
          <p:spPr>
            <a:xfrm>
              <a:off x="8530196" y="-1369044"/>
              <a:ext cx="44708" cy="45871"/>
            </a:xfrm>
            <a:custGeom>
              <a:avLst/>
              <a:gdLst/>
              <a:ahLst/>
              <a:cxnLst/>
              <a:rect l="l" t="t" r="r" b="b"/>
              <a:pathLst>
                <a:path w="999" h="1025" extrusionOk="0">
                  <a:moveTo>
                    <a:pt x="157" y="1"/>
                  </a:moveTo>
                  <a:cubicBezTo>
                    <a:pt x="78" y="1"/>
                    <a:pt x="0" y="85"/>
                    <a:pt x="60" y="171"/>
                  </a:cubicBezTo>
                  <a:cubicBezTo>
                    <a:pt x="80" y="201"/>
                    <a:pt x="101" y="231"/>
                    <a:pt x="122" y="260"/>
                  </a:cubicBezTo>
                  <a:lnTo>
                    <a:pt x="122" y="260"/>
                  </a:lnTo>
                  <a:cubicBezTo>
                    <a:pt x="65" y="296"/>
                    <a:pt x="29" y="373"/>
                    <a:pt x="74" y="442"/>
                  </a:cubicBezTo>
                  <a:cubicBezTo>
                    <a:pt x="80" y="451"/>
                    <a:pt x="86" y="461"/>
                    <a:pt x="93" y="470"/>
                  </a:cubicBezTo>
                  <a:lnTo>
                    <a:pt x="93" y="470"/>
                  </a:lnTo>
                  <a:cubicBezTo>
                    <a:pt x="92" y="470"/>
                    <a:pt x="92" y="470"/>
                    <a:pt x="92" y="471"/>
                  </a:cubicBezTo>
                  <a:cubicBezTo>
                    <a:pt x="94" y="474"/>
                    <a:pt x="97" y="477"/>
                    <a:pt x="100" y="481"/>
                  </a:cubicBezTo>
                  <a:lnTo>
                    <a:pt x="100" y="481"/>
                  </a:lnTo>
                  <a:cubicBezTo>
                    <a:pt x="190" y="614"/>
                    <a:pt x="296" y="721"/>
                    <a:pt x="423" y="814"/>
                  </a:cubicBezTo>
                  <a:cubicBezTo>
                    <a:pt x="501" y="871"/>
                    <a:pt x="597" y="930"/>
                    <a:pt x="696" y="961"/>
                  </a:cubicBezTo>
                  <a:lnTo>
                    <a:pt x="696" y="961"/>
                  </a:lnTo>
                  <a:cubicBezTo>
                    <a:pt x="734" y="981"/>
                    <a:pt x="773" y="1000"/>
                    <a:pt x="813" y="1017"/>
                  </a:cubicBezTo>
                  <a:cubicBezTo>
                    <a:pt x="824" y="1022"/>
                    <a:pt x="836" y="1025"/>
                    <a:pt x="847" y="1025"/>
                  </a:cubicBezTo>
                  <a:cubicBezTo>
                    <a:pt x="889" y="1025"/>
                    <a:pt x="925" y="992"/>
                    <a:pt x="944" y="949"/>
                  </a:cubicBezTo>
                  <a:lnTo>
                    <a:pt x="944" y="949"/>
                  </a:lnTo>
                  <a:cubicBezTo>
                    <a:pt x="984" y="910"/>
                    <a:pt x="998" y="835"/>
                    <a:pt x="952" y="793"/>
                  </a:cubicBezTo>
                  <a:cubicBezTo>
                    <a:pt x="915" y="763"/>
                    <a:pt x="875" y="741"/>
                    <a:pt x="834" y="721"/>
                  </a:cubicBezTo>
                  <a:lnTo>
                    <a:pt x="834" y="721"/>
                  </a:lnTo>
                  <a:cubicBezTo>
                    <a:pt x="807" y="694"/>
                    <a:pt x="780" y="667"/>
                    <a:pt x="754" y="639"/>
                  </a:cubicBezTo>
                  <a:lnTo>
                    <a:pt x="754" y="639"/>
                  </a:lnTo>
                  <a:cubicBezTo>
                    <a:pt x="855" y="613"/>
                    <a:pt x="917" y="484"/>
                    <a:pt x="859" y="375"/>
                  </a:cubicBezTo>
                  <a:cubicBezTo>
                    <a:pt x="850" y="358"/>
                    <a:pt x="836" y="350"/>
                    <a:pt x="822" y="350"/>
                  </a:cubicBezTo>
                  <a:cubicBezTo>
                    <a:pt x="796" y="350"/>
                    <a:pt x="770" y="376"/>
                    <a:pt x="778" y="410"/>
                  </a:cubicBezTo>
                  <a:cubicBezTo>
                    <a:pt x="757" y="424"/>
                    <a:pt x="737" y="439"/>
                    <a:pt x="717" y="450"/>
                  </a:cubicBezTo>
                  <a:cubicBezTo>
                    <a:pt x="682" y="436"/>
                    <a:pt x="650" y="413"/>
                    <a:pt x="621" y="384"/>
                  </a:cubicBezTo>
                  <a:cubicBezTo>
                    <a:pt x="583" y="349"/>
                    <a:pt x="542" y="314"/>
                    <a:pt x="502" y="279"/>
                  </a:cubicBezTo>
                  <a:cubicBezTo>
                    <a:pt x="411" y="198"/>
                    <a:pt x="318" y="116"/>
                    <a:pt x="228" y="29"/>
                  </a:cubicBezTo>
                  <a:lnTo>
                    <a:pt x="228" y="29"/>
                  </a:lnTo>
                  <a:cubicBezTo>
                    <a:pt x="228" y="29"/>
                    <a:pt x="228" y="29"/>
                    <a:pt x="228" y="29"/>
                  </a:cubicBezTo>
                  <a:cubicBezTo>
                    <a:pt x="207" y="9"/>
                    <a:pt x="182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1"/>
            <p:cNvSpPr/>
            <p:nvPr/>
          </p:nvSpPr>
          <p:spPr>
            <a:xfrm>
              <a:off x="8635233" y="-1377637"/>
              <a:ext cx="87446" cy="12441"/>
            </a:xfrm>
            <a:custGeom>
              <a:avLst/>
              <a:gdLst/>
              <a:ahLst/>
              <a:cxnLst/>
              <a:rect l="l" t="t" r="r" b="b"/>
              <a:pathLst>
                <a:path w="1954" h="278" extrusionOk="0">
                  <a:moveTo>
                    <a:pt x="626" y="1"/>
                  </a:moveTo>
                  <a:cubicBezTo>
                    <a:pt x="419" y="1"/>
                    <a:pt x="212" y="19"/>
                    <a:pt x="21" y="81"/>
                  </a:cubicBezTo>
                  <a:cubicBezTo>
                    <a:pt x="0" y="87"/>
                    <a:pt x="6" y="116"/>
                    <a:pt x="26" y="119"/>
                  </a:cubicBezTo>
                  <a:cubicBezTo>
                    <a:pt x="335" y="160"/>
                    <a:pt x="651" y="134"/>
                    <a:pt x="965" y="157"/>
                  </a:cubicBezTo>
                  <a:cubicBezTo>
                    <a:pt x="1134" y="169"/>
                    <a:pt x="1302" y="186"/>
                    <a:pt x="1468" y="212"/>
                  </a:cubicBezTo>
                  <a:cubicBezTo>
                    <a:pt x="1580" y="229"/>
                    <a:pt x="1708" y="277"/>
                    <a:pt x="1826" y="277"/>
                  </a:cubicBezTo>
                  <a:cubicBezTo>
                    <a:pt x="1855" y="277"/>
                    <a:pt x="1883" y="274"/>
                    <a:pt x="1910" y="267"/>
                  </a:cubicBezTo>
                  <a:cubicBezTo>
                    <a:pt x="1954" y="259"/>
                    <a:pt x="1951" y="201"/>
                    <a:pt x="1922" y="177"/>
                  </a:cubicBezTo>
                  <a:cubicBezTo>
                    <a:pt x="1811" y="93"/>
                    <a:pt x="1637" y="93"/>
                    <a:pt x="1503" y="73"/>
                  </a:cubicBezTo>
                  <a:cubicBezTo>
                    <a:pt x="1343" y="47"/>
                    <a:pt x="1180" y="29"/>
                    <a:pt x="1018" y="17"/>
                  </a:cubicBezTo>
                  <a:cubicBezTo>
                    <a:pt x="890" y="8"/>
                    <a:pt x="758" y="1"/>
                    <a:pt x="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1"/>
            <p:cNvSpPr/>
            <p:nvPr/>
          </p:nvSpPr>
          <p:spPr>
            <a:xfrm>
              <a:off x="8644720" y="-1380322"/>
              <a:ext cx="88073" cy="17006"/>
            </a:xfrm>
            <a:custGeom>
              <a:avLst/>
              <a:gdLst/>
              <a:ahLst/>
              <a:cxnLst/>
              <a:rect l="l" t="t" r="r" b="b"/>
              <a:pathLst>
                <a:path w="1968" h="380" extrusionOk="0">
                  <a:moveTo>
                    <a:pt x="261" y="1"/>
                  </a:moveTo>
                  <a:cubicBezTo>
                    <a:pt x="185" y="1"/>
                    <a:pt x="110" y="9"/>
                    <a:pt x="41" y="34"/>
                  </a:cubicBezTo>
                  <a:cubicBezTo>
                    <a:pt x="12" y="45"/>
                    <a:pt x="0" y="92"/>
                    <a:pt x="32" y="109"/>
                  </a:cubicBezTo>
                  <a:cubicBezTo>
                    <a:pt x="169" y="182"/>
                    <a:pt x="332" y="176"/>
                    <a:pt x="483" y="188"/>
                  </a:cubicBezTo>
                  <a:cubicBezTo>
                    <a:pt x="660" y="200"/>
                    <a:pt x="840" y="211"/>
                    <a:pt x="1018" y="223"/>
                  </a:cubicBezTo>
                  <a:cubicBezTo>
                    <a:pt x="1192" y="234"/>
                    <a:pt x="1367" y="243"/>
                    <a:pt x="1541" y="252"/>
                  </a:cubicBezTo>
                  <a:cubicBezTo>
                    <a:pt x="1692" y="263"/>
                    <a:pt x="1794" y="313"/>
                    <a:pt x="1928" y="377"/>
                  </a:cubicBezTo>
                  <a:cubicBezTo>
                    <a:pt x="1932" y="379"/>
                    <a:pt x="1936" y="379"/>
                    <a:pt x="1940" y="379"/>
                  </a:cubicBezTo>
                  <a:cubicBezTo>
                    <a:pt x="1955" y="379"/>
                    <a:pt x="1968" y="366"/>
                    <a:pt x="1965" y="348"/>
                  </a:cubicBezTo>
                  <a:cubicBezTo>
                    <a:pt x="1904" y="66"/>
                    <a:pt x="1425" y="98"/>
                    <a:pt x="1233" y="80"/>
                  </a:cubicBezTo>
                  <a:cubicBezTo>
                    <a:pt x="1035" y="63"/>
                    <a:pt x="840" y="51"/>
                    <a:pt x="643" y="34"/>
                  </a:cubicBezTo>
                  <a:cubicBezTo>
                    <a:pt x="524" y="25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1"/>
            <p:cNvSpPr/>
            <p:nvPr/>
          </p:nvSpPr>
          <p:spPr>
            <a:xfrm>
              <a:off x="8598266" y="-1446781"/>
              <a:ext cx="23719" cy="28328"/>
            </a:xfrm>
            <a:custGeom>
              <a:avLst/>
              <a:gdLst/>
              <a:ahLst/>
              <a:cxnLst/>
              <a:rect l="l" t="t" r="r" b="b"/>
              <a:pathLst>
                <a:path w="530" h="633" extrusionOk="0">
                  <a:moveTo>
                    <a:pt x="202" y="0"/>
                  </a:moveTo>
                  <a:cubicBezTo>
                    <a:pt x="186" y="0"/>
                    <a:pt x="168" y="7"/>
                    <a:pt x="161" y="25"/>
                  </a:cubicBezTo>
                  <a:cubicBezTo>
                    <a:pt x="129" y="103"/>
                    <a:pt x="94" y="185"/>
                    <a:pt x="59" y="263"/>
                  </a:cubicBezTo>
                  <a:cubicBezTo>
                    <a:pt x="33" y="327"/>
                    <a:pt x="1" y="385"/>
                    <a:pt x="7" y="458"/>
                  </a:cubicBezTo>
                  <a:cubicBezTo>
                    <a:pt x="7" y="478"/>
                    <a:pt x="18" y="493"/>
                    <a:pt x="36" y="502"/>
                  </a:cubicBezTo>
                  <a:cubicBezTo>
                    <a:pt x="49" y="506"/>
                    <a:pt x="61" y="508"/>
                    <a:pt x="71" y="508"/>
                  </a:cubicBezTo>
                  <a:cubicBezTo>
                    <a:pt x="89" y="508"/>
                    <a:pt x="102" y="500"/>
                    <a:pt x="117" y="478"/>
                  </a:cubicBezTo>
                  <a:cubicBezTo>
                    <a:pt x="134" y="452"/>
                    <a:pt x="120" y="432"/>
                    <a:pt x="100" y="423"/>
                  </a:cubicBezTo>
                  <a:lnTo>
                    <a:pt x="91" y="443"/>
                  </a:lnTo>
                  <a:cubicBezTo>
                    <a:pt x="89" y="461"/>
                    <a:pt x="87" y="470"/>
                    <a:pt x="87" y="470"/>
                  </a:cubicBezTo>
                  <a:cubicBezTo>
                    <a:pt x="87" y="470"/>
                    <a:pt x="87" y="466"/>
                    <a:pt x="88" y="458"/>
                  </a:cubicBezTo>
                  <a:cubicBezTo>
                    <a:pt x="85" y="403"/>
                    <a:pt x="114" y="359"/>
                    <a:pt x="134" y="313"/>
                  </a:cubicBezTo>
                  <a:cubicBezTo>
                    <a:pt x="163" y="249"/>
                    <a:pt x="193" y="183"/>
                    <a:pt x="222" y="119"/>
                  </a:cubicBezTo>
                  <a:lnTo>
                    <a:pt x="222" y="119"/>
                  </a:lnTo>
                  <a:cubicBezTo>
                    <a:pt x="292" y="168"/>
                    <a:pt x="341" y="236"/>
                    <a:pt x="373" y="321"/>
                  </a:cubicBezTo>
                  <a:cubicBezTo>
                    <a:pt x="411" y="417"/>
                    <a:pt x="384" y="516"/>
                    <a:pt x="408" y="609"/>
                  </a:cubicBezTo>
                  <a:cubicBezTo>
                    <a:pt x="411" y="624"/>
                    <a:pt x="423" y="633"/>
                    <a:pt x="435" y="633"/>
                  </a:cubicBezTo>
                  <a:cubicBezTo>
                    <a:pt x="442" y="633"/>
                    <a:pt x="449" y="630"/>
                    <a:pt x="454" y="624"/>
                  </a:cubicBezTo>
                  <a:cubicBezTo>
                    <a:pt x="530" y="542"/>
                    <a:pt x="498" y="391"/>
                    <a:pt x="466" y="295"/>
                  </a:cubicBezTo>
                  <a:cubicBezTo>
                    <a:pt x="425" y="167"/>
                    <a:pt x="335" y="66"/>
                    <a:pt x="225" y="4"/>
                  </a:cubicBezTo>
                  <a:cubicBezTo>
                    <a:pt x="218" y="2"/>
                    <a:pt x="210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1"/>
            <p:cNvSpPr/>
            <p:nvPr/>
          </p:nvSpPr>
          <p:spPr>
            <a:xfrm>
              <a:off x="8603547" y="-1452151"/>
              <a:ext cx="21436" cy="38487"/>
            </a:xfrm>
            <a:custGeom>
              <a:avLst/>
              <a:gdLst/>
              <a:ahLst/>
              <a:cxnLst/>
              <a:rect l="l" t="t" r="r" b="b"/>
              <a:pathLst>
                <a:path w="479" h="860" extrusionOk="0">
                  <a:moveTo>
                    <a:pt x="191" y="0"/>
                  </a:moveTo>
                  <a:cubicBezTo>
                    <a:pt x="167" y="0"/>
                    <a:pt x="142" y="16"/>
                    <a:pt x="136" y="43"/>
                  </a:cubicBezTo>
                  <a:cubicBezTo>
                    <a:pt x="77" y="258"/>
                    <a:pt x="51" y="473"/>
                    <a:pt x="2" y="691"/>
                  </a:cubicBezTo>
                  <a:cubicBezTo>
                    <a:pt x="0" y="700"/>
                    <a:pt x="7" y="706"/>
                    <a:pt x="14" y="706"/>
                  </a:cubicBezTo>
                  <a:cubicBezTo>
                    <a:pt x="18" y="706"/>
                    <a:pt x="23" y="703"/>
                    <a:pt x="25" y="697"/>
                  </a:cubicBezTo>
                  <a:cubicBezTo>
                    <a:pt x="77" y="534"/>
                    <a:pt x="140" y="379"/>
                    <a:pt x="194" y="219"/>
                  </a:cubicBezTo>
                  <a:lnTo>
                    <a:pt x="194" y="219"/>
                  </a:lnTo>
                  <a:cubicBezTo>
                    <a:pt x="226" y="304"/>
                    <a:pt x="254" y="391"/>
                    <a:pt x="281" y="479"/>
                  </a:cubicBezTo>
                  <a:cubicBezTo>
                    <a:pt x="316" y="601"/>
                    <a:pt x="330" y="738"/>
                    <a:pt x="389" y="848"/>
                  </a:cubicBezTo>
                  <a:cubicBezTo>
                    <a:pt x="392" y="856"/>
                    <a:pt x="400" y="860"/>
                    <a:pt x="408" y="860"/>
                  </a:cubicBezTo>
                  <a:cubicBezTo>
                    <a:pt x="418" y="860"/>
                    <a:pt x="428" y="854"/>
                    <a:pt x="429" y="842"/>
                  </a:cubicBezTo>
                  <a:cubicBezTo>
                    <a:pt x="479" y="581"/>
                    <a:pt x="336" y="261"/>
                    <a:pt x="234" y="29"/>
                  </a:cubicBezTo>
                  <a:cubicBezTo>
                    <a:pt x="226" y="9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1"/>
            <p:cNvSpPr/>
            <p:nvPr/>
          </p:nvSpPr>
          <p:spPr>
            <a:xfrm>
              <a:off x="8613930" y="-1443022"/>
              <a:ext cx="17051" cy="35892"/>
            </a:xfrm>
            <a:custGeom>
              <a:avLst/>
              <a:gdLst/>
              <a:ahLst/>
              <a:cxnLst/>
              <a:rect l="l" t="t" r="r" b="b"/>
              <a:pathLst>
                <a:path w="381" h="802" extrusionOk="0">
                  <a:moveTo>
                    <a:pt x="34" y="0"/>
                  </a:moveTo>
                  <a:cubicBezTo>
                    <a:pt x="17" y="0"/>
                    <a:pt x="0" y="20"/>
                    <a:pt x="11" y="40"/>
                  </a:cubicBezTo>
                  <a:cubicBezTo>
                    <a:pt x="84" y="159"/>
                    <a:pt x="148" y="278"/>
                    <a:pt x="188" y="415"/>
                  </a:cubicBezTo>
                  <a:cubicBezTo>
                    <a:pt x="226" y="537"/>
                    <a:pt x="220" y="667"/>
                    <a:pt x="252" y="790"/>
                  </a:cubicBezTo>
                  <a:cubicBezTo>
                    <a:pt x="255" y="798"/>
                    <a:pt x="261" y="802"/>
                    <a:pt x="266" y="802"/>
                  </a:cubicBezTo>
                  <a:cubicBezTo>
                    <a:pt x="272" y="802"/>
                    <a:pt x="278" y="797"/>
                    <a:pt x="281" y="790"/>
                  </a:cubicBezTo>
                  <a:cubicBezTo>
                    <a:pt x="380" y="537"/>
                    <a:pt x="220" y="179"/>
                    <a:pt x="49" y="8"/>
                  </a:cubicBezTo>
                  <a:cubicBezTo>
                    <a:pt x="45" y="3"/>
                    <a:pt x="39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1"/>
            <p:cNvSpPr/>
            <p:nvPr/>
          </p:nvSpPr>
          <p:spPr>
            <a:xfrm>
              <a:off x="8614422" y="-1444006"/>
              <a:ext cx="10875" cy="25688"/>
            </a:xfrm>
            <a:custGeom>
              <a:avLst/>
              <a:gdLst/>
              <a:ahLst/>
              <a:cxnLst/>
              <a:rect l="l" t="t" r="r" b="b"/>
              <a:pathLst>
                <a:path w="243" h="574" extrusionOk="0">
                  <a:moveTo>
                    <a:pt x="73" y="1"/>
                  </a:moveTo>
                  <a:cubicBezTo>
                    <a:pt x="59" y="1"/>
                    <a:pt x="45" y="9"/>
                    <a:pt x="35" y="27"/>
                  </a:cubicBezTo>
                  <a:cubicBezTo>
                    <a:pt x="0" y="94"/>
                    <a:pt x="52" y="190"/>
                    <a:pt x="70" y="251"/>
                  </a:cubicBezTo>
                  <a:cubicBezTo>
                    <a:pt x="108" y="358"/>
                    <a:pt x="143" y="466"/>
                    <a:pt x="201" y="562"/>
                  </a:cubicBezTo>
                  <a:cubicBezTo>
                    <a:pt x="206" y="570"/>
                    <a:pt x="213" y="573"/>
                    <a:pt x="219" y="573"/>
                  </a:cubicBezTo>
                  <a:cubicBezTo>
                    <a:pt x="231" y="573"/>
                    <a:pt x="242" y="561"/>
                    <a:pt x="239" y="544"/>
                  </a:cubicBezTo>
                  <a:cubicBezTo>
                    <a:pt x="236" y="505"/>
                    <a:pt x="137" y="139"/>
                    <a:pt x="104" y="70"/>
                  </a:cubicBezTo>
                  <a:lnTo>
                    <a:pt x="104" y="70"/>
                  </a:lnTo>
                  <a:cubicBezTo>
                    <a:pt x="125" y="30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9" name="Google Shape;7829;p47"/>
          <p:cNvSpPr/>
          <p:nvPr/>
        </p:nvSpPr>
        <p:spPr>
          <a:xfrm>
            <a:off x="4596328" y="82035"/>
            <a:ext cx="1281958" cy="12626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0" name="Google Shape;7830;p47"/>
          <p:cNvSpPr txBox="1">
            <a:spLocks noGrp="1"/>
          </p:cNvSpPr>
          <p:nvPr>
            <p:ph type="title"/>
          </p:nvPr>
        </p:nvSpPr>
        <p:spPr>
          <a:xfrm>
            <a:off x="3695959" y="2386843"/>
            <a:ext cx="407140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>
                <a:solidFill>
                  <a:schemeClr val="accent2"/>
                </a:solidFill>
              </a:rPr>
              <a:t>Kako se razlikuje od drugih čajeva: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7831" name="Google Shape;7831;p47"/>
          <p:cNvSpPr txBox="1">
            <a:spLocks noGrp="1"/>
          </p:cNvSpPr>
          <p:nvPr>
            <p:ph type="title" idx="2"/>
          </p:nvPr>
        </p:nvSpPr>
        <p:spPr>
          <a:xfrm>
            <a:off x="4560705" y="317321"/>
            <a:ext cx="1379100" cy="841800"/>
          </a:xfrm>
          <a:prstGeom prst="rect">
            <a:avLst/>
          </a:prstGeom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832" name="Google Shape;7832;p47"/>
          <p:cNvSpPr txBox="1">
            <a:spLocks noGrp="1"/>
          </p:cNvSpPr>
          <p:nvPr>
            <p:ph type="subTitle" idx="1"/>
          </p:nvPr>
        </p:nvSpPr>
        <p:spPr>
          <a:xfrm>
            <a:off x="4786448" y="3243962"/>
            <a:ext cx="38979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Po bogatijem i složenijem okusu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dirty="0"/>
              <a:t>Dimljen, slatkast s notama voća i cvijeća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/>
              <a:t>Dugotrajan okus u ustima</a:t>
            </a:r>
          </a:p>
          <a:p>
            <a:pPr marL="457200" lvl="1" indent="0" algn="l"/>
            <a:endParaRPr dirty="0"/>
          </a:p>
        </p:txBody>
      </p:sp>
      <p:pic>
        <p:nvPicPr>
          <p:cNvPr id="7833" name="Google Shape;78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4624" y="1033563"/>
            <a:ext cx="2896851" cy="2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4" name="Google Shape;7834;p47"/>
          <p:cNvPicPr preferRelativeResize="0"/>
          <p:nvPr/>
        </p:nvPicPr>
        <p:blipFill rotWithShape="1">
          <a:blip r:embed="rId4">
            <a:alphaModFix/>
          </a:blip>
          <a:srcRect t="-4030" b="-4019"/>
          <a:stretch/>
        </p:blipFill>
        <p:spPr>
          <a:xfrm flipH="1">
            <a:off x="2750075" y="2757800"/>
            <a:ext cx="1249450" cy="1327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5" name="Google Shape;7835;p47"/>
          <p:cNvGrpSpPr/>
          <p:nvPr/>
        </p:nvGrpSpPr>
        <p:grpSpPr>
          <a:xfrm flipH="1">
            <a:off x="3816391" y="710050"/>
            <a:ext cx="217139" cy="175343"/>
            <a:chOff x="6622313" y="-3786450"/>
            <a:chExt cx="217139" cy="175343"/>
          </a:xfrm>
        </p:grpSpPr>
        <p:sp>
          <p:nvSpPr>
            <p:cNvPr id="7836" name="Google Shape;7836;p47"/>
            <p:cNvSpPr/>
            <p:nvPr/>
          </p:nvSpPr>
          <p:spPr>
            <a:xfrm>
              <a:off x="6622313" y="-3771010"/>
              <a:ext cx="217139" cy="157797"/>
            </a:xfrm>
            <a:custGeom>
              <a:avLst/>
              <a:gdLst/>
              <a:ahLst/>
              <a:cxnLst/>
              <a:rect l="l" t="t" r="r" b="b"/>
              <a:pathLst>
                <a:path w="4852" h="3526" extrusionOk="0">
                  <a:moveTo>
                    <a:pt x="2201" y="175"/>
                  </a:moveTo>
                  <a:lnTo>
                    <a:pt x="2201" y="175"/>
                  </a:lnTo>
                  <a:cubicBezTo>
                    <a:pt x="2415" y="520"/>
                    <a:pt x="2610" y="876"/>
                    <a:pt x="2784" y="1241"/>
                  </a:cubicBezTo>
                  <a:lnTo>
                    <a:pt x="2784" y="1241"/>
                  </a:lnTo>
                  <a:cubicBezTo>
                    <a:pt x="2644" y="1240"/>
                    <a:pt x="2504" y="1239"/>
                    <a:pt x="2364" y="1238"/>
                  </a:cubicBezTo>
                  <a:cubicBezTo>
                    <a:pt x="2198" y="1236"/>
                    <a:pt x="2032" y="1234"/>
                    <a:pt x="1867" y="1232"/>
                  </a:cubicBezTo>
                  <a:lnTo>
                    <a:pt x="1867" y="1232"/>
                  </a:lnTo>
                  <a:cubicBezTo>
                    <a:pt x="1978" y="879"/>
                    <a:pt x="2088" y="526"/>
                    <a:pt x="2201" y="175"/>
                  </a:cubicBezTo>
                  <a:close/>
                  <a:moveTo>
                    <a:pt x="2951" y="1340"/>
                  </a:moveTo>
                  <a:lnTo>
                    <a:pt x="2951" y="1340"/>
                  </a:lnTo>
                  <a:cubicBezTo>
                    <a:pt x="3202" y="1342"/>
                    <a:pt x="3453" y="1343"/>
                    <a:pt x="3704" y="1345"/>
                  </a:cubicBezTo>
                  <a:cubicBezTo>
                    <a:pt x="3910" y="1348"/>
                    <a:pt x="4117" y="1351"/>
                    <a:pt x="4323" y="1351"/>
                  </a:cubicBezTo>
                  <a:cubicBezTo>
                    <a:pt x="4377" y="1351"/>
                    <a:pt x="4444" y="1360"/>
                    <a:pt x="4506" y="1360"/>
                  </a:cubicBezTo>
                  <a:cubicBezTo>
                    <a:pt x="4512" y="1360"/>
                    <a:pt x="4517" y="1360"/>
                    <a:pt x="4522" y="1360"/>
                  </a:cubicBezTo>
                  <a:lnTo>
                    <a:pt x="4522" y="1360"/>
                  </a:lnTo>
                  <a:cubicBezTo>
                    <a:pt x="4336" y="1498"/>
                    <a:pt x="4128" y="1608"/>
                    <a:pt x="3919" y="1711"/>
                  </a:cubicBezTo>
                  <a:cubicBezTo>
                    <a:pt x="3696" y="1822"/>
                    <a:pt x="3471" y="1931"/>
                    <a:pt x="3250" y="2046"/>
                  </a:cubicBezTo>
                  <a:lnTo>
                    <a:pt x="3250" y="2046"/>
                  </a:lnTo>
                  <a:cubicBezTo>
                    <a:pt x="3158" y="1807"/>
                    <a:pt x="3058" y="1572"/>
                    <a:pt x="2951" y="1340"/>
                  </a:cubicBezTo>
                  <a:close/>
                  <a:moveTo>
                    <a:pt x="1439" y="1325"/>
                  </a:moveTo>
                  <a:cubicBezTo>
                    <a:pt x="1531" y="1325"/>
                    <a:pt x="1623" y="1326"/>
                    <a:pt x="1715" y="1327"/>
                  </a:cubicBezTo>
                  <a:lnTo>
                    <a:pt x="1715" y="1327"/>
                  </a:lnTo>
                  <a:cubicBezTo>
                    <a:pt x="1630" y="1586"/>
                    <a:pt x="1546" y="1845"/>
                    <a:pt x="1463" y="2105"/>
                  </a:cubicBezTo>
                  <a:lnTo>
                    <a:pt x="1463" y="2105"/>
                  </a:lnTo>
                  <a:cubicBezTo>
                    <a:pt x="1046" y="1867"/>
                    <a:pt x="628" y="1629"/>
                    <a:pt x="210" y="1390"/>
                  </a:cubicBezTo>
                  <a:lnTo>
                    <a:pt x="210" y="1390"/>
                  </a:lnTo>
                  <a:cubicBezTo>
                    <a:pt x="616" y="1338"/>
                    <a:pt x="1027" y="1325"/>
                    <a:pt x="1439" y="1325"/>
                  </a:cubicBezTo>
                  <a:close/>
                  <a:moveTo>
                    <a:pt x="1836" y="1328"/>
                  </a:moveTo>
                  <a:cubicBezTo>
                    <a:pt x="2046" y="1331"/>
                    <a:pt x="2256" y="1335"/>
                    <a:pt x="2466" y="1336"/>
                  </a:cubicBezTo>
                  <a:cubicBezTo>
                    <a:pt x="2587" y="1337"/>
                    <a:pt x="2709" y="1338"/>
                    <a:pt x="2831" y="1339"/>
                  </a:cubicBezTo>
                  <a:lnTo>
                    <a:pt x="2831" y="1339"/>
                  </a:lnTo>
                  <a:cubicBezTo>
                    <a:pt x="2947" y="1588"/>
                    <a:pt x="3054" y="1841"/>
                    <a:pt x="3151" y="2097"/>
                  </a:cubicBezTo>
                  <a:lnTo>
                    <a:pt x="3151" y="2097"/>
                  </a:lnTo>
                  <a:cubicBezTo>
                    <a:pt x="3080" y="2134"/>
                    <a:pt x="3009" y="2172"/>
                    <a:pt x="2939" y="2211"/>
                  </a:cubicBezTo>
                  <a:cubicBezTo>
                    <a:pt x="2725" y="2330"/>
                    <a:pt x="2512" y="2454"/>
                    <a:pt x="2304" y="2584"/>
                  </a:cubicBezTo>
                  <a:lnTo>
                    <a:pt x="2304" y="2584"/>
                  </a:lnTo>
                  <a:cubicBezTo>
                    <a:pt x="2058" y="2444"/>
                    <a:pt x="1813" y="2304"/>
                    <a:pt x="1567" y="2164"/>
                  </a:cubicBezTo>
                  <a:lnTo>
                    <a:pt x="1567" y="2164"/>
                  </a:lnTo>
                  <a:cubicBezTo>
                    <a:pt x="1659" y="1886"/>
                    <a:pt x="1748" y="1607"/>
                    <a:pt x="1836" y="1328"/>
                  </a:cubicBezTo>
                  <a:close/>
                  <a:moveTo>
                    <a:pt x="3184" y="2186"/>
                  </a:moveTo>
                  <a:cubicBezTo>
                    <a:pt x="3318" y="2545"/>
                    <a:pt x="3433" y="2911"/>
                    <a:pt x="3529" y="3283"/>
                  </a:cubicBezTo>
                  <a:lnTo>
                    <a:pt x="3529" y="3283"/>
                  </a:lnTo>
                  <a:cubicBezTo>
                    <a:pt x="3154" y="3069"/>
                    <a:pt x="2779" y="2855"/>
                    <a:pt x="2404" y="2641"/>
                  </a:cubicBezTo>
                  <a:lnTo>
                    <a:pt x="2404" y="2641"/>
                  </a:lnTo>
                  <a:cubicBezTo>
                    <a:pt x="2609" y="2512"/>
                    <a:pt x="2817" y="2388"/>
                    <a:pt x="3029" y="2269"/>
                  </a:cubicBezTo>
                  <a:cubicBezTo>
                    <a:pt x="3081" y="2241"/>
                    <a:pt x="3133" y="2213"/>
                    <a:pt x="3184" y="2186"/>
                  </a:cubicBezTo>
                  <a:close/>
                  <a:moveTo>
                    <a:pt x="1534" y="2265"/>
                  </a:moveTo>
                  <a:cubicBezTo>
                    <a:pt x="1757" y="2393"/>
                    <a:pt x="1979" y="2520"/>
                    <a:pt x="2201" y="2648"/>
                  </a:cubicBezTo>
                  <a:lnTo>
                    <a:pt x="2201" y="2648"/>
                  </a:lnTo>
                  <a:cubicBezTo>
                    <a:pt x="1833" y="2882"/>
                    <a:pt x="1475" y="3133"/>
                    <a:pt x="1132" y="3403"/>
                  </a:cubicBezTo>
                  <a:lnTo>
                    <a:pt x="1132" y="3403"/>
                  </a:lnTo>
                  <a:cubicBezTo>
                    <a:pt x="1275" y="3027"/>
                    <a:pt x="1407" y="2647"/>
                    <a:pt x="1534" y="2265"/>
                  </a:cubicBezTo>
                  <a:close/>
                  <a:moveTo>
                    <a:pt x="2186" y="0"/>
                  </a:moveTo>
                  <a:cubicBezTo>
                    <a:pt x="2166" y="0"/>
                    <a:pt x="2145" y="13"/>
                    <a:pt x="2137" y="37"/>
                  </a:cubicBezTo>
                  <a:cubicBezTo>
                    <a:pt x="2010" y="435"/>
                    <a:pt x="1878" y="833"/>
                    <a:pt x="1747" y="1230"/>
                  </a:cubicBezTo>
                  <a:lnTo>
                    <a:pt x="1747" y="1230"/>
                  </a:lnTo>
                  <a:cubicBezTo>
                    <a:pt x="1641" y="1229"/>
                    <a:pt x="1534" y="1228"/>
                    <a:pt x="1428" y="1228"/>
                  </a:cubicBezTo>
                  <a:cubicBezTo>
                    <a:pt x="966" y="1228"/>
                    <a:pt x="504" y="1244"/>
                    <a:pt x="47" y="1313"/>
                  </a:cubicBezTo>
                  <a:cubicBezTo>
                    <a:pt x="4" y="1322"/>
                    <a:pt x="1" y="1386"/>
                    <a:pt x="36" y="1406"/>
                  </a:cubicBezTo>
                  <a:cubicBezTo>
                    <a:pt x="501" y="1672"/>
                    <a:pt x="967" y="1939"/>
                    <a:pt x="1432" y="2206"/>
                  </a:cubicBezTo>
                  <a:lnTo>
                    <a:pt x="1432" y="2206"/>
                  </a:lnTo>
                  <a:cubicBezTo>
                    <a:pt x="1309" y="2599"/>
                    <a:pt x="1191" y="2994"/>
                    <a:pt x="1085" y="3391"/>
                  </a:cubicBezTo>
                  <a:cubicBezTo>
                    <a:pt x="1080" y="3410"/>
                    <a:pt x="1094" y="3422"/>
                    <a:pt x="1109" y="3422"/>
                  </a:cubicBezTo>
                  <a:cubicBezTo>
                    <a:pt x="1109" y="3422"/>
                    <a:pt x="1109" y="3422"/>
                    <a:pt x="1109" y="3422"/>
                  </a:cubicBezTo>
                  <a:lnTo>
                    <a:pt x="1109" y="3422"/>
                  </a:lnTo>
                  <a:cubicBezTo>
                    <a:pt x="1101" y="3428"/>
                    <a:pt x="1093" y="3435"/>
                    <a:pt x="1085" y="3441"/>
                  </a:cubicBezTo>
                  <a:cubicBezTo>
                    <a:pt x="1052" y="3469"/>
                    <a:pt x="1085" y="3525"/>
                    <a:pt x="1122" y="3525"/>
                  </a:cubicBezTo>
                  <a:cubicBezTo>
                    <a:pt x="1130" y="3525"/>
                    <a:pt x="1138" y="3523"/>
                    <a:pt x="1146" y="3516"/>
                  </a:cubicBezTo>
                  <a:cubicBezTo>
                    <a:pt x="1520" y="3231"/>
                    <a:pt x="1905" y="2960"/>
                    <a:pt x="2302" y="2706"/>
                  </a:cubicBezTo>
                  <a:lnTo>
                    <a:pt x="2302" y="2706"/>
                  </a:lnTo>
                  <a:cubicBezTo>
                    <a:pt x="2730" y="2952"/>
                    <a:pt x="3159" y="3198"/>
                    <a:pt x="3588" y="3444"/>
                  </a:cubicBezTo>
                  <a:cubicBezTo>
                    <a:pt x="3597" y="3449"/>
                    <a:pt x="3606" y="3451"/>
                    <a:pt x="3615" y="3451"/>
                  </a:cubicBezTo>
                  <a:cubicBezTo>
                    <a:pt x="3649" y="3451"/>
                    <a:pt x="3678" y="3419"/>
                    <a:pt x="3669" y="3383"/>
                  </a:cubicBezTo>
                  <a:cubicBezTo>
                    <a:pt x="3564" y="2958"/>
                    <a:pt x="3435" y="2541"/>
                    <a:pt x="3283" y="2134"/>
                  </a:cubicBezTo>
                  <a:lnTo>
                    <a:pt x="3283" y="2134"/>
                  </a:lnTo>
                  <a:cubicBezTo>
                    <a:pt x="3522" y="2011"/>
                    <a:pt x="3764" y="1895"/>
                    <a:pt x="4006" y="1775"/>
                  </a:cubicBezTo>
                  <a:cubicBezTo>
                    <a:pt x="4300" y="1630"/>
                    <a:pt x="4587" y="1467"/>
                    <a:pt x="4820" y="1229"/>
                  </a:cubicBezTo>
                  <a:cubicBezTo>
                    <a:pt x="4851" y="1195"/>
                    <a:pt x="4822" y="1147"/>
                    <a:pt x="4785" y="1147"/>
                  </a:cubicBezTo>
                  <a:cubicBezTo>
                    <a:pt x="4777" y="1147"/>
                    <a:pt x="4770" y="1149"/>
                    <a:pt x="4762" y="1153"/>
                  </a:cubicBezTo>
                  <a:cubicBezTo>
                    <a:pt x="4695" y="1188"/>
                    <a:pt x="4608" y="1255"/>
                    <a:pt x="4532" y="1255"/>
                  </a:cubicBezTo>
                  <a:cubicBezTo>
                    <a:pt x="4428" y="1255"/>
                    <a:pt x="4323" y="1255"/>
                    <a:pt x="4221" y="1252"/>
                  </a:cubicBezTo>
                  <a:cubicBezTo>
                    <a:pt x="4015" y="1252"/>
                    <a:pt x="3808" y="1249"/>
                    <a:pt x="3602" y="1249"/>
                  </a:cubicBezTo>
                  <a:cubicBezTo>
                    <a:pt x="3370" y="1248"/>
                    <a:pt x="3137" y="1245"/>
                    <a:pt x="2905" y="1243"/>
                  </a:cubicBezTo>
                  <a:lnTo>
                    <a:pt x="2905" y="1243"/>
                  </a:lnTo>
                  <a:cubicBezTo>
                    <a:pt x="2706" y="824"/>
                    <a:pt x="2480" y="418"/>
                    <a:pt x="2230" y="25"/>
                  </a:cubicBezTo>
                  <a:cubicBezTo>
                    <a:pt x="2220" y="9"/>
                    <a:pt x="2203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47"/>
            <p:cNvSpPr/>
            <p:nvPr/>
          </p:nvSpPr>
          <p:spPr>
            <a:xfrm>
              <a:off x="6677896" y="-3770383"/>
              <a:ext cx="99888" cy="143298"/>
            </a:xfrm>
            <a:custGeom>
              <a:avLst/>
              <a:gdLst/>
              <a:ahLst/>
              <a:cxnLst/>
              <a:rect l="l" t="t" r="r" b="b"/>
              <a:pathLst>
                <a:path w="2232" h="3202" extrusionOk="0">
                  <a:moveTo>
                    <a:pt x="1217" y="1751"/>
                  </a:moveTo>
                  <a:cubicBezTo>
                    <a:pt x="1220" y="1759"/>
                    <a:pt x="1224" y="1767"/>
                    <a:pt x="1227" y="1776"/>
                  </a:cubicBezTo>
                  <a:lnTo>
                    <a:pt x="1227" y="1776"/>
                  </a:lnTo>
                  <a:cubicBezTo>
                    <a:pt x="1222" y="1782"/>
                    <a:pt x="1216" y="1788"/>
                    <a:pt x="1210" y="1794"/>
                  </a:cubicBezTo>
                  <a:lnTo>
                    <a:pt x="1210" y="1794"/>
                  </a:lnTo>
                  <a:cubicBezTo>
                    <a:pt x="1213" y="1779"/>
                    <a:pt x="1215" y="1765"/>
                    <a:pt x="1217" y="1751"/>
                  </a:cubicBezTo>
                  <a:close/>
                  <a:moveTo>
                    <a:pt x="435" y="1881"/>
                  </a:moveTo>
                  <a:lnTo>
                    <a:pt x="435" y="1881"/>
                  </a:lnTo>
                  <a:cubicBezTo>
                    <a:pt x="410" y="1971"/>
                    <a:pt x="386" y="2061"/>
                    <a:pt x="363" y="2152"/>
                  </a:cubicBezTo>
                  <a:lnTo>
                    <a:pt x="363" y="2152"/>
                  </a:lnTo>
                  <a:cubicBezTo>
                    <a:pt x="378" y="2089"/>
                    <a:pt x="393" y="2027"/>
                    <a:pt x="410" y="1965"/>
                  </a:cubicBezTo>
                  <a:cubicBezTo>
                    <a:pt x="414" y="1951"/>
                    <a:pt x="422" y="1922"/>
                    <a:pt x="435" y="1881"/>
                  </a:cubicBezTo>
                  <a:close/>
                  <a:moveTo>
                    <a:pt x="669" y="2312"/>
                  </a:moveTo>
                  <a:cubicBezTo>
                    <a:pt x="678" y="2323"/>
                    <a:pt x="689" y="2333"/>
                    <a:pt x="701" y="2340"/>
                  </a:cubicBezTo>
                  <a:lnTo>
                    <a:pt x="701" y="2340"/>
                  </a:lnTo>
                  <a:cubicBezTo>
                    <a:pt x="675" y="2368"/>
                    <a:pt x="649" y="2396"/>
                    <a:pt x="622" y="2424"/>
                  </a:cubicBezTo>
                  <a:lnTo>
                    <a:pt x="622" y="2424"/>
                  </a:lnTo>
                  <a:cubicBezTo>
                    <a:pt x="638" y="2387"/>
                    <a:pt x="654" y="2349"/>
                    <a:pt x="669" y="2312"/>
                  </a:cubicBezTo>
                  <a:close/>
                  <a:moveTo>
                    <a:pt x="1268" y="2341"/>
                  </a:moveTo>
                  <a:lnTo>
                    <a:pt x="1268" y="2341"/>
                  </a:lnTo>
                  <a:cubicBezTo>
                    <a:pt x="1148" y="2445"/>
                    <a:pt x="1001" y="2575"/>
                    <a:pt x="849" y="2638"/>
                  </a:cubicBezTo>
                  <a:lnTo>
                    <a:pt x="849" y="2638"/>
                  </a:lnTo>
                  <a:cubicBezTo>
                    <a:pt x="864" y="2626"/>
                    <a:pt x="878" y="2614"/>
                    <a:pt x="893" y="2601"/>
                  </a:cubicBezTo>
                  <a:lnTo>
                    <a:pt x="893" y="2601"/>
                  </a:lnTo>
                  <a:cubicBezTo>
                    <a:pt x="1020" y="2517"/>
                    <a:pt x="1145" y="2430"/>
                    <a:pt x="1268" y="2341"/>
                  </a:cubicBezTo>
                  <a:close/>
                  <a:moveTo>
                    <a:pt x="941" y="0"/>
                  </a:moveTo>
                  <a:cubicBezTo>
                    <a:pt x="905" y="0"/>
                    <a:pt x="869" y="16"/>
                    <a:pt x="852" y="52"/>
                  </a:cubicBezTo>
                  <a:cubicBezTo>
                    <a:pt x="688" y="372"/>
                    <a:pt x="576" y="711"/>
                    <a:pt x="515" y="1062"/>
                  </a:cubicBezTo>
                  <a:lnTo>
                    <a:pt x="515" y="1062"/>
                  </a:lnTo>
                  <a:cubicBezTo>
                    <a:pt x="433" y="1251"/>
                    <a:pt x="360" y="1444"/>
                    <a:pt x="296" y="1639"/>
                  </a:cubicBezTo>
                  <a:cubicBezTo>
                    <a:pt x="145" y="2095"/>
                    <a:pt x="56" y="2569"/>
                    <a:pt x="11" y="3046"/>
                  </a:cubicBezTo>
                  <a:lnTo>
                    <a:pt x="11" y="3046"/>
                  </a:lnTo>
                  <a:cubicBezTo>
                    <a:pt x="10" y="3051"/>
                    <a:pt x="10" y="3055"/>
                    <a:pt x="10" y="3060"/>
                  </a:cubicBezTo>
                  <a:lnTo>
                    <a:pt x="10" y="3060"/>
                  </a:lnTo>
                  <a:cubicBezTo>
                    <a:pt x="8" y="3075"/>
                    <a:pt x="7" y="3089"/>
                    <a:pt x="6" y="3104"/>
                  </a:cubicBezTo>
                  <a:cubicBezTo>
                    <a:pt x="0" y="3169"/>
                    <a:pt x="50" y="3202"/>
                    <a:pt x="103" y="3202"/>
                  </a:cubicBezTo>
                  <a:cubicBezTo>
                    <a:pt x="138" y="3202"/>
                    <a:pt x="174" y="3187"/>
                    <a:pt x="195" y="3156"/>
                  </a:cubicBezTo>
                  <a:cubicBezTo>
                    <a:pt x="212" y="3130"/>
                    <a:pt x="230" y="3103"/>
                    <a:pt x="246" y="3076"/>
                  </a:cubicBezTo>
                  <a:lnTo>
                    <a:pt x="246" y="3076"/>
                  </a:lnTo>
                  <a:cubicBezTo>
                    <a:pt x="316" y="3009"/>
                    <a:pt x="386" y="2942"/>
                    <a:pt x="456" y="2874"/>
                  </a:cubicBezTo>
                  <a:lnTo>
                    <a:pt x="456" y="2874"/>
                  </a:lnTo>
                  <a:cubicBezTo>
                    <a:pt x="464" y="2871"/>
                    <a:pt x="471" y="2868"/>
                    <a:pt x="479" y="2863"/>
                  </a:cubicBezTo>
                  <a:cubicBezTo>
                    <a:pt x="486" y="2859"/>
                    <a:pt x="493" y="2855"/>
                    <a:pt x="499" y="2851"/>
                  </a:cubicBezTo>
                  <a:lnTo>
                    <a:pt x="499" y="2851"/>
                  </a:lnTo>
                  <a:cubicBezTo>
                    <a:pt x="507" y="2856"/>
                    <a:pt x="516" y="2860"/>
                    <a:pt x="526" y="2863"/>
                  </a:cubicBezTo>
                  <a:cubicBezTo>
                    <a:pt x="575" y="2878"/>
                    <a:pt x="623" y="2884"/>
                    <a:pt x="670" y="2884"/>
                  </a:cubicBezTo>
                  <a:cubicBezTo>
                    <a:pt x="911" y="2884"/>
                    <a:pt x="1121" y="2710"/>
                    <a:pt x="1311" y="2566"/>
                  </a:cubicBezTo>
                  <a:cubicBezTo>
                    <a:pt x="1396" y="2500"/>
                    <a:pt x="1481" y="2431"/>
                    <a:pt x="1564" y="2362"/>
                  </a:cubicBezTo>
                  <a:lnTo>
                    <a:pt x="1564" y="2362"/>
                  </a:lnTo>
                  <a:cubicBezTo>
                    <a:pt x="1570" y="2375"/>
                    <a:pt x="1579" y="2389"/>
                    <a:pt x="1593" y="2401"/>
                  </a:cubicBezTo>
                  <a:cubicBezTo>
                    <a:pt x="1639" y="2441"/>
                    <a:pt x="1686" y="2482"/>
                    <a:pt x="1729" y="2523"/>
                  </a:cubicBezTo>
                  <a:cubicBezTo>
                    <a:pt x="1753" y="2545"/>
                    <a:pt x="1781" y="2554"/>
                    <a:pt x="1808" y="2554"/>
                  </a:cubicBezTo>
                  <a:cubicBezTo>
                    <a:pt x="1873" y="2554"/>
                    <a:pt x="1934" y="2497"/>
                    <a:pt x="1915" y="2418"/>
                  </a:cubicBezTo>
                  <a:cubicBezTo>
                    <a:pt x="1890" y="2322"/>
                    <a:pt x="1863" y="2226"/>
                    <a:pt x="1833" y="2130"/>
                  </a:cubicBezTo>
                  <a:lnTo>
                    <a:pt x="1833" y="2130"/>
                  </a:lnTo>
                  <a:cubicBezTo>
                    <a:pt x="1943" y="2033"/>
                    <a:pt x="2051" y="1934"/>
                    <a:pt x="2157" y="1834"/>
                  </a:cubicBezTo>
                  <a:cubicBezTo>
                    <a:pt x="2232" y="1764"/>
                    <a:pt x="2166" y="1657"/>
                    <a:pt x="2080" y="1657"/>
                  </a:cubicBezTo>
                  <a:cubicBezTo>
                    <a:pt x="2072" y="1657"/>
                    <a:pt x="2065" y="1658"/>
                    <a:pt x="2058" y="1660"/>
                  </a:cubicBezTo>
                  <a:cubicBezTo>
                    <a:pt x="1997" y="1672"/>
                    <a:pt x="1936" y="1686"/>
                    <a:pt x="1876" y="1701"/>
                  </a:cubicBezTo>
                  <a:lnTo>
                    <a:pt x="1876" y="1701"/>
                  </a:lnTo>
                  <a:cubicBezTo>
                    <a:pt x="1860" y="1689"/>
                    <a:pt x="1840" y="1682"/>
                    <a:pt x="1820" y="1682"/>
                  </a:cubicBezTo>
                  <a:cubicBezTo>
                    <a:pt x="1803" y="1682"/>
                    <a:pt x="1786" y="1686"/>
                    <a:pt x="1770" y="1697"/>
                  </a:cubicBezTo>
                  <a:cubicBezTo>
                    <a:pt x="1746" y="1713"/>
                    <a:pt x="1722" y="1729"/>
                    <a:pt x="1697" y="1745"/>
                  </a:cubicBezTo>
                  <a:lnTo>
                    <a:pt x="1697" y="1745"/>
                  </a:lnTo>
                  <a:cubicBezTo>
                    <a:pt x="1679" y="1698"/>
                    <a:pt x="1660" y="1652"/>
                    <a:pt x="1641" y="1605"/>
                  </a:cubicBezTo>
                  <a:lnTo>
                    <a:pt x="1641" y="1605"/>
                  </a:lnTo>
                  <a:cubicBezTo>
                    <a:pt x="1654" y="1559"/>
                    <a:pt x="1628" y="1511"/>
                    <a:pt x="1590" y="1488"/>
                  </a:cubicBezTo>
                  <a:lnTo>
                    <a:pt x="1590" y="1488"/>
                  </a:lnTo>
                  <a:cubicBezTo>
                    <a:pt x="1527" y="1345"/>
                    <a:pt x="1458" y="1204"/>
                    <a:pt x="1385" y="1066"/>
                  </a:cubicBezTo>
                  <a:lnTo>
                    <a:pt x="1385" y="1066"/>
                  </a:lnTo>
                  <a:cubicBezTo>
                    <a:pt x="1382" y="1060"/>
                    <a:pt x="1379" y="1053"/>
                    <a:pt x="1376" y="1047"/>
                  </a:cubicBezTo>
                  <a:lnTo>
                    <a:pt x="1376" y="1047"/>
                  </a:lnTo>
                  <a:cubicBezTo>
                    <a:pt x="1407" y="960"/>
                    <a:pt x="1436" y="872"/>
                    <a:pt x="1465" y="785"/>
                  </a:cubicBezTo>
                  <a:cubicBezTo>
                    <a:pt x="1488" y="713"/>
                    <a:pt x="1420" y="645"/>
                    <a:pt x="1355" y="645"/>
                  </a:cubicBezTo>
                  <a:cubicBezTo>
                    <a:pt x="1329" y="645"/>
                    <a:pt x="1304" y="656"/>
                    <a:pt x="1285" y="680"/>
                  </a:cubicBezTo>
                  <a:cubicBezTo>
                    <a:pt x="1272" y="696"/>
                    <a:pt x="1259" y="712"/>
                    <a:pt x="1247" y="729"/>
                  </a:cubicBezTo>
                  <a:lnTo>
                    <a:pt x="1247" y="729"/>
                  </a:lnTo>
                  <a:cubicBezTo>
                    <a:pt x="1242" y="705"/>
                    <a:pt x="1236" y="681"/>
                    <a:pt x="1229" y="657"/>
                  </a:cubicBezTo>
                  <a:cubicBezTo>
                    <a:pt x="1214" y="602"/>
                    <a:pt x="1168" y="577"/>
                    <a:pt x="1121" y="577"/>
                  </a:cubicBezTo>
                  <a:lnTo>
                    <a:pt x="1121" y="577"/>
                  </a:lnTo>
                  <a:cubicBezTo>
                    <a:pt x="1110" y="536"/>
                    <a:pt x="1098" y="496"/>
                    <a:pt x="1086" y="456"/>
                  </a:cubicBezTo>
                  <a:lnTo>
                    <a:pt x="1086" y="456"/>
                  </a:lnTo>
                  <a:cubicBezTo>
                    <a:pt x="1093" y="411"/>
                    <a:pt x="1099" y="367"/>
                    <a:pt x="1104" y="323"/>
                  </a:cubicBezTo>
                  <a:cubicBezTo>
                    <a:pt x="1108" y="292"/>
                    <a:pt x="1081" y="275"/>
                    <a:pt x="1054" y="275"/>
                  </a:cubicBezTo>
                  <a:cubicBezTo>
                    <a:pt x="1047" y="275"/>
                    <a:pt x="1041" y="276"/>
                    <a:pt x="1035" y="278"/>
                  </a:cubicBezTo>
                  <a:lnTo>
                    <a:pt x="1035" y="278"/>
                  </a:lnTo>
                  <a:cubicBezTo>
                    <a:pt x="1041" y="221"/>
                    <a:pt x="1046" y="164"/>
                    <a:pt x="1052" y="107"/>
                  </a:cubicBezTo>
                  <a:cubicBezTo>
                    <a:pt x="1059" y="41"/>
                    <a:pt x="999" y="0"/>
                    <a:pt x="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47"/>
            <p:cNvSpPr/>
            <p:nvPr/>
          </p:nvSpPr>
          <p:spPr>
            <a:xfrm>
              <a:off x="6722381" y="-3703253"/>
              <a:ext cx="58357" cy="79973"/>
            </a:xfrm>
            <a:custGeom>
              <a:avLst/>
              <a:gdLst/>
              <a:ahLst/>
              <a:cxnLst/>
              <a:rect l="l" t="t" r="r" b="b"/>
              <a:pathLst>
                <a:path w="1304" h="1787" extrusionOk="0">
                  <a:moveTo>
                    <a:pt x="414" y="1"/>
                  </a:moveTo>
                  <a:cubicBezTo>
                    <a:pt x="360" y="1"/>
                    <a:pt x="302" y="63"/>
                    <a:pt x="331" y="131"/>
                  </a:cubicBezTo>
                  <a:cubicBezTo>
                    <a:pt x="397" y="286"/>
                    <a:pt x="463" y="441"/>
                    <a:pt x="529" y="596"/>
                  </a:cubicBezTo>
                  <a:lnTo>
                    <a:pt x="529" y="596"/>
                  </a:lnTo>
                  <a:cubicBezTo>
                    <a:pt x="506" y="600"/>
                    <a:pt x="485" y="611"/>
                    <a:pt x="469" y="631"/>
                  </a:cubicBezTo>
                  <a:lnTo>
                    <a:pt x="469" y="631"/>
                  </a:lnTo>
                  <a:cubicBezTo>
                    <a:pt x="385" y="554"/>
                    <a:pt x="298" y="480"/>
                    <a:pt x="206" y="410"/>
                  </a:cubicBezTo>
                  <a:cubicBezTo>
                    <a:pt x="189" y="396"/>
                    <a:pt x="171" y="391"/>
                    <a:pt x="154" y="391"/>
                  </a:cubicBezTo>
                  <a:cubicBezTo>
                    <a:pt x="86" y="391"/>
                    <a:pt x="30" y="484"/>
                    <a:pt x="67" y="549"/>
                  </a:cubicBezTo>
                  <a:cubicBezTo>
                    <a:pt x="120" y="644"/>
                    <a:pt x="177" y="737"/>
                    <a:pt x="236" y="829"/>
                  </a:cubicBezTo>
                  <a:lnTo>
                    <a:pt x="236" y="829"/>
                  </a:lnTo>
                  <a:cubicBezTo>
                    <a:pt x="231" y="825"/>
                    <a:pt x="226" y="820"/>
                    <a:pt x="221" y="816"/>
                  </a:cubicBezTo>
                  <a:cubicBezTo>
                    <a:pt x="198" y="799"/>
                    <a:pt x="173" y="792"/>
                    <a:pt x="150" y="792"/>
                  </a:cubicBezTo>
                  <a:cubicBezTo>
                    <a:pt x="67" y="792"/>
                    <a:pt x="0" y="885"/>
                    <a:pt x="73" y="965"/>
                  </a:cubicBezTo>
                  <a:cubicBezTo>
                    <a:pt x="257" y="1160"/>
                    <a:pt x="468" y="1327"/>
                    <a:pt x="702" y="1458"/>
                  </a:cubicBezTo>
                  <a:lnTo>
                    <a:pt x="702" y="1458"/>
                  </a:lnTo>
                  <a:cubicBezTo>
                    <a:pt x="827" y="1556"/>
                    <a:pt x="951" y="1655"/>
                    <a:pt x="1075" y="1752"/>
                  </a:cubicBezTo>
                  <a:cubicBezTo>
                    <a:pt x="1076" y="1752"/>
                    <a:pt x="1076" y="1752"/>
                    <a:pt x="1076" y="1752"/>
                  </a:cubicBezTo>
                  <a:lnTo>
                    <a:pt x="1076" y="1752"/>
                  </a:lnTo>
                  <a:cubicBezTo>
                    <a:pt x="1083" y="1758"/>
                    <a:pt x="1091" y="1764"/>
                    <a:pt x="1099" y="1770"/>
                  </a:cubicBezTo>
                  <a:cubicBezTo>
                    <a:pt x="1115" y="1782"/>
                    <a:pt x="1131" y="1787"/>
                    <a:pt x="1148" y="1787"/>
                  </a:cubicBezTo>
                  <a:cubicBezTo>
                    <a:pt x="1229" y="1787"/>
                    <a:pt x="1303" y="1664"/>
                    <a:pt x="1224" y="1604"/>
                  </a:cubicBezTo>
                  <a:cubicBezTo>
                    <a:pt x="1217" y="1599"/>
                    <a:pt x="1210" y="1593"/>
                    <a:pt x="1203" y="1588"/>
                  </a:cubicBezTo>
                  <a:lnTo>
                    <a:pt x="1203" y="1588"/>
                  </a:lnTo>
                  <a:cubicBezTo>
                    <a:pt x="1203" y="1587"/>
                    <a:pt x="1203" y="1587"/>
                    <a:pt x="1203" y="1587"/>
                  </a:cubicBezTo>
                  <a:cubicBezTo>
                    <a:pt x="1177" y="1567"/>
                    <a:pt x="1153" y="1547"/>
                    <a:pt x="1129" y="1525"/>
                  </a:cubicBezTo>
                  <a:lnTo>
                    <a:pt x="1129" y="1525"/>
                  </a:lnTo>
                  <a:cubicBezTo>
                    <a:pt x="1129" y="1519"/>
                    <a:pt x="1128" y="1514"/>
                    <a:pt x="1127" y="1508"/>
                  </a:cubicBezTo>
                  <a:lnTo>
                    <a:pt x="1127" y="1508"/>
                  </a:lnTo>
                  <a:cubicBezTo>
                    <a:pt x="1127" y="1508"/>
                    <a:pt x="1128" y="1508"/>
                    <a:pt x="1128" y="1508"/>
                  </a:cubicBezTo>
                  <a:cubicBezTo>
                    <a:pt x="1127" y="1508"/>
                    <a:pt x="1127" y="1507"/>
                    <a:pt x="1127" y="1506"/>
                  </a:cubicBezTo>
                  <a:lnTo>
                    <a:pt x="1127" y="1506"/>
                  </a:lnTo>
                  <a:cubicBezTo>
                    <a:pt x="1083" y="1148"/>
                    <a:pt x="1018" y="795"/>
                    <a:pt x="927" y="447"/>
                  </a:cubicBezTo>
                  <a:cubicBezTo>
                    <a:pt x="915" y="395"/>
                    <a:pt x="875" y="372"/>
                    <a:pt x="833" y="372"/>
                  </a:cubicBezTo>
                  <a:cubicBezTo>
                    <a:pt x="780" y="372"/>
                    <a:pt x="724" y="411"/>
                    <a:pt x="721" y="476"/>
                  </a:cubicBezTo>
                  <a:cubicBezTo>
                    <a:pt x="719" y="511"/>
                    <a:pt x="718" y="546"/>
                    <a:pt x="717" y="580"/>
                  </a:cubicBezTo>
                  <a:lnTo>
                    <a:pt x="717" y="580"/>
                  </a:lnTo>
                  <a:cubicBezTo>
                    <a:pt x="638" y="402"/>
                    <a:pt x="558" y="224"/>
                    <a:pt x="477" y="46"/>
                  </a:cubicBezTo>
                  <a:cubicBezTo>
                    <a:pt x="463" y="14"/>
                    <a:pt x="439" y="1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47"/>
            <p:cNvSpPr/>
            <p:nvPr/>
          </p:nvSpPr>
          <p:spPr>
            <a:xfrm>
              <a:off x="6642273" y="-3715158"/>
              <a:ext cx="79749" cy="47438"/>
            </a:xfrm>
            <a:custGeom>
              <a:avLst/>
              <a:gdLst/>
              <a:ahLst/>
              <a:cxnLst/>
              <a:rect l="l" t="t" r="r" b="b"/>
              <a:pathLst>
                <a:path w="1782" h="1060" extrusionOk="0">
                  <a:moveTo>
                    <a:pt x="830" y="604"/>
                  </a:moveTo>
                  <a:cubicBezTo>
                    <a:pt x="847" y="621"/>
                    <a:pt x="865" y="639"/>
                    <a:pt x="881" y="657"/>
                  </a:cubicBezTo>
                  <a:lnTo>
                    <a:pt x="881" y="657"/>
                  </a:lnTo>
                  <a:cubicBezTo>
                    <a:pt x="857" y="643"/>
                    <a:pt x="833" y="628"/>
                    <a:pt x="809" y="614"/>
                  </a:cubicBezTo>
                  <a:lnTo>
                    <a:pt x="809" y="614"/>
                  </a:lnTo>
                  <a:cubicBezTo>
                    <a:pt x="816" y="611"/>
                    <a:pt x="823" y="607"/>
                    <a:pt x="830" y="604"/>
                  </a:cubicBezTo>
                  <a:close/>
                  <a:moveTo>
                    <a:pt x="126" y="1"/>
                  </a:moveTo>
                  <a:cubicBezTo>
                    <a:pt x="84" y="1"/>
                    <a:pt x="44" y="24"/>
                    <a:pt x="31" y="74"/>
                  </a:cubicBezTo>
                  <a:cubicBezTo>
                    <a:pt x="0" y="216"/>
                    <a:pt x="76" y="292"/>
                    <a:pt x="184" y="334"/>
                  </a:cubicBezTo>
                  <a:lnTo>
                    <a:pt x="184" y="334"/>
                  </a:lnTo>
                  <a:cubicBezTo>
                    <a:pt x="272" y="436"/>
                    <a:pt x="367" y="530"/>
                    <a:pt x="468" y="616"/>
                  </a:cubicBezTo>
                  <a:lnTo>
                    <a:pt x="468" y="616"/>
                  </a:lnTo>
                  <a:cubicBezTo>
                    <a:pt x="470" y="652"/>
                    <a:pt x="488" y="687"/>
                    <a:pt x="523" y="705"/>
                  </a:cubicBezTo>
                  <a:cubicBezTo>
                    <a:pt x="639" y="771"/>
                    <a:pt x="754" y="837"/>
                    <a:pt x="873" y="896"/>
                  </a:cubicBezTo>
                  <a:lnTo>
                    <a:pt x="873" y="896"/>
                  </a:lnTo>
                  <a:cubicBezTo>
                    <a:pt x="981" y="956"/>
                    <a:pt x="1094" y="1009"/>
                    <a:pt x="1212" y="1053"/>
                  </a:cubicBezTo>
                  <a:cubicBezTo>
                    <a:pt x="1222" y="1057"/>
                    <a:pt x="1232" y="1059"/>
                    <a:pt x="1241" y="1059"/>
                  </a:cubicBezTo>
                  <a:cubicBezTo>
                    <a:pt x="1309" y="1059"/>
                    <a:pt x="1360" y="970"/>
                    <a:pt x="1322" y="911"/>
                  </a:cubicBezTo>
                  <a:cubicBezTo>
                    <a:pt x="1271" y="829"/>
                    <a:pt x="1215" y="748"/>
                    <a:pt x="1154" y="671"/>
                  </a:cubicBezTo>
                  <a:lnTo>
                    <a:pt x="1154" y="671"/>
                  </a:lnTo>
                  <a:cubicBezTo>
                    <a:pt x="1153" y="657"/>
                    <a:pt x="1147" y="643"/>
                    <a:pt x="1137" y="634"/>
                  </a:cubicBezTo>
                  <a:lnTo>
                    <a:pt x="1137" y="634"/>
                  </a:lnTo>
                  <a:cubicBezTo>
                    <a:pt x="1238" y="632"/>
                    <a:pt x="1340" y="606"/>
                    <a:pt x="1436" y="550"/>
                  </a:cubicBezTo>
                  <a:lnTo>
                    <a:pt x="1436" y="550"/>
                  </a:lnTo>
                  <a:cubicBezTo>
                    <a:pt x="1513" y="534"/>
                    <a:pt x="1590" y="512"/>
                    <a:pt x="1665" y="487"/>
                  </a:cubicBezTo>
                  <a:cubicBezTo>
                    <a:pt x="1781" y="446"/>
                    <a:pt x="1758" y="286"/>
                    <a:pt x="1636" y="277"/>
                  </a:cubicBezTo>
                  <a:cubicBezTo>
                    <a:pt x="1603" y="274"/>
                    <a:pt x="1570" y="271"/>
                    <a:pt x="1536" y="268"/>
                  </a:cubicBezTo>
                  <a:lnTo>
                    <a:pt x="1536" y="268"/>
                  </a:lnTo>
                  <a:cubicBezTo>
                    <a:pt x="1534" y="267"/>
                    <a:pt x="1532" y="265"/>
                    <a:pt x="1530" y="264"/>
                  </a:cubicBezTo>
                  <a:lnTo>
                    <a:pt x="1530" y="264"/>
                  </a:lnTo>
                  <a:cubicBezTo>
                    <a:pt x="1549" y="201"/>
                    <a:pt x="1514" y="125"/>
                    <a:pt x="1430" y="123"/>
                  </a:cubicBezTo>
                  <a:cubicBezTo>
                    <a:pt x="1382" y="122"/>
                    <a:pt x="1335" y="120"/>
                    <a:pt x="1288" y="119"/>
                  </a:cubicBezTo>
                  <a:lnTo>
                    <a:pt x="1288" y="119"/>
                  </a:lnTo>
                  <a:cubicBezTo>
                    <a:pt x="1141" y="60"/>
                    <a:pt x="987" y="30"/>
                    <a:pt x="832" y="30"/>
                  </a:cubicBezTo>
                  <a:cubicBezTo>
                    <a:pt x="697" y="30"/>
                    <a:pt x="561" y="53"/>
                    <a:pt x="430" y="100"/>
                  </a:cubicBezTo>
                  <a:cubicBezTo>
                    <a:pt x="395" y="112"/>
                    <a:pt x="373" y="135"/>
                    <a:pt x="361" y="162"/>
                  </a:cubicBezTo>
                  <a:lnTo>
                    <a:pt x="361" y="162"/>
                  </a:lnTo>
                  <a:cubicBezTo>
                    <a:pt x="338" y="158"/>
                    <a:pt x="317" y="155"/>
                    <a:pt x="299" y="152"/>
                  </a:cubicBezTo>
                  <a:lnTo>
                    <a:pt x="299" y="152"/>
                  </a:lnTo>
                  <a:cubicBezTo>
                    <a:pt x="273" y="119"/>
                    <a:pt x="248" y="85"/>
                    <a:pt x="223" y="51"/>
                  </a:cubicBezTo>
                  <a:cubicBezTo>
                    <a:pt x="200" y="18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47"/>
            <p:cNvSpPr/>
            <p:nvPr/>
          </p:nvSpPr>
          <p:spPr>
            <a:xfrm>
              <a:off x="6737955" y="-3719543"/>
              <a:ext cx="90311" cy="41978"/>
            </a:xfrm>
            <a:custGeom>
              <a:avLst/>
              <a:gdLst/>
              <a:ahLst/>
              <a:cxnLst/>
              <a:rect l="l" t="t" r="r" b="b"/>
              <a:pathLst>
                <a:path w="2018" h="938" extrusionOk="0">
                  <a:moveTo>
                    <a:pt x="1132" y="0"/>
                  </a:moveTo>
                  <a:cubicBezTo>
                    <a:pt x="1123" y="0"/>
                    <a:pt x="1114" y="1"/>
                    <a:pt x="1105" y="3"/>
                  </a:cubicBezTo>
                  <a:cubicBezTo>
                    <a:pt x="867" y="66"/>
                    <a:pt x="628" y="127"/>
                    <a:pt x="390" y="196"/>
                  </a:cubicBezTo>
                  <a:lnTo>
                    <a:pt x="390" y="196"/>
                  </a:lnTo>
                  <a:cubicBezTo>
                    <a:pt x="307" y="196"/>
                    <a:pt x="225" y="199"/>
                    <a:pt x="143" y="204"/>
                  </a:cubicBezTo>
                  <a:cubicBezTo>
                    <a:pt x="1" y="213"/>
                    <a:pt x="1" y="416"/>
                    <a:pt x="143" y="425"/>
                  </a:cubicBezTo>
                  <a:cubicBezTo>
                    <a:pt x="151" y="425"/>
                    <a:pt x="158" y="425"/>
                    <a:pt x="166" y="426"/>
                  </a:cubicBezTo>
                  <a:lnTo>
                    <a:pt x="166" y="426"/>
                  </a:lnTo>
                  <a:cubicBezTo>
                    <a:pt x="161" y="471"/>
                    <a:pt x="183" y="514"/>
                    <a:pt x="242" y="524"/>
                  </a:cubicBezTo>
                  <a:cubicBezTo>
                    <a:pt x="312" y="533"/>
                    <a:pt x="381" y="540"/>
                    <a:pt x="449" y="543"/>
                  </a:cubicBezTo>
                  <a:lnTo>
                    <a:pt x="449" y="543"/>
                  </a:lnTo>
                  <a:cubicBezTo>
                    <a:pt x="352" y="580"/>
                    <a:pt x="258" y="631"/>
                    <a:pt x="169" y="689"/>
                  </a:cubicBezTo>
                  <a:cubicBezTo>
                    <a:pt x="114" y="727"/>
                    <a:pt x="108" y="837"/>
                    <a:pt x="190" y="849"/>
                  </a:cubicBezTo>
                  <a:cubicBezTo>
                    <a:pt x="294" y="866"/>
                    <a:pt x="399" y="874"/>
                    <a:pt x="502" y="874"/>
                  </a:cubicBezTo>
                  <a:cubicBezTo>
                    <a:pt x="508" y="874"/>
                    <a:pt x="514" y="874"/>
                    <a:pt x="519" y="874"/>
                  </a:cubicBezTo>
                  <a:lnTo>
                    <a:pt x="519" y="874"/>
                  </a:lnTo>
                  <a:cubicBezTo>
                    <a:pt x="533" y="910"/>
                    <a:pt x="565" y="938"/>
                    <a:pt x="607" y="938"/>
                  </a:cubicBezTo>
                  <a:cubicBezTo>
                    <a:pt x="623" y="938"/>
                    <a:pt x="640" y="934"/>
                    <a:pt x="658" y="925"/>
                  </a:cubicBezTo>
                  <a:cubicBezTo>
                    <a:pt x="705" y="900"/>
                    <a:pt x="752" y="876"/>
                    <a:pt x="800" y="851"/>
                  </a:cubicBezTo>
                  <a:lnTo>
                    <a:pt x="800" y="851"/>
                  </a:lnTo>
                  <a:cubicBezTo>
                    <a:pt x="1083" y="808"/>
                    <a:pt x="1355" y="703"/>
                    <a:pt x="1602" y="541"/>
                  </a:cubicBezTo>
                  <a:cubicBezTo>
                    <a:pt x="1638" y="517"/>
                    <a:pt x="1651" y="469"/>
                    <a:pt x="1642" y="429"/>
                  </a:cubicBezTo>
                  <a:lnTo>
                    <a:pt x="1642" y="429"/>
                  </a:lnTo>
                  <a:cubicBezTo>
                    <a:pt x="1738" y="383"/>
                    <a:pt x="1833" y="332"/>
                    <a:pt x="1925" y="277"/>
                  </a:cubicBezTo>
                  <a:lnTo>
                    <a:pt x="1925" y="277"/>
                  </a:lnTo>
                  <a:cubicBezTo>
                    <a:pt x="1925" y="277"/>
                    <a:pt x="1925" y="277"/>
                    <a:pt x="1925" y="277"/>
                  </a:cubicBezTo>
                  <a:cubicBezTo>
                    <a:pt x="2017" y="222"/>
                    <a:pt x="1960" y="97"/>
                    <a:pt x="1872" y="97"/>
                  </a:cubicBezTo>
                  <a:cubicBezTo>
                    <a:pt x="1857" y="97"/>
                    <a:pt x="1842" y="100"/>
                    <a:pt x="1826" y="108"/>
                  </a:cubicBezTo>
                  <a:cubicBezTo>
                    <a:pt x="1712" y="167"/>
                    <a:pt x="1597" y="226"/>
                    <a:pt x="1482" y="285"/>
                  </a:cubicBezTo>
                  <a:lnTo>
                    <a:pt x="1482" y="285"/>
                  </a:lnTo>
                  <a:cubicBezTo>
                    <a:pt x="1446" y="300"/>
                    <a:pt x="1409" y="316"/>
                    <a:pt x="1373" y="330"/>
                  </a:cubicBezTo>
                  <a:lnTo>
                    <a:pt x="1373" y="330"/>
                  </a:lnTo>
                  <a:cubicBezTo>
                    <a:pt x="1378" y="276"/>
                    <a:pt x="1345" y="218"/>
                    <a:pt x="1282" y="218"/>
                  </a:cubicBezTo>
                  <a:cubicBezTo>
                    <a:pt x="1279" y="218"/>
                    <a:pt x="1277" y="218"/>
                    <a:pt x="1274" y="218"/>
                  </a:cubicBezTo>
                  <a:cubicBezTo>
                    <a:pt x="1227" y="223"/>
                    <a:pt x="1181" y="227"/>
                    <a:pt x="1134" y="232"/>
                  </a:cubicBezTo>
                  <a:lnTo>
                    <a:pt x="1134" y="232"/>
                  </a:lnTo>
                  <a:cubicBezTo>
                    <a:pt x="1154" y="223"/>
                    <a:pt x="1173" y="213"/>
                    <a:pt x="1192" y="204"/>
                  </a:cubicBezTo>
                  <a:cubicBezTo>
                    <a:pt x="1297" y="153"/>
                    <a:pt x="1236" y="0"/>
                    <a:pt x="1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47"/>
            <p:cNvSpPr/>
            <p:nvPr/>
          </p:nvSpPr>
          <p:spPr>
            <a:xfrm>
              <a:off x="6772684" y="-3713323"/>
              <a:ext cx="38845" cy="8950"/>
            </a:xfrm>
            <a:custGeom>
              <a:avLst/>
              <a:gdLst/>
              <a:ahLst/>
              <a:cxnLst/>
              <a:rect l="l" t="t" r="r" b="b"/>
              <a:pathLst>
                <a:path w="868" h="200" extrusionOk="0">
                  <a:moveTo>
                    <a:pt x="622" y="1"/>
                  </a:moveTo>
                  <a:cubicBezTo>
                    <a:pt x="567" y="1"/>
                    <a:pt x="511" y="7"/>
                    <a:pt x="457" y="10"/>
                  </a:cubicBezTo>
                  <a:cubicBezTo>
                    <a:pt x="335" y="15"/>
                    <a:pt x="219" y="21"/>
                    <a:pt x="97" y="27"/>
                  </a:cubicBezTo>
                  <a:cubicBezTo>
                    <a:pt x="1" y="33"/>
                    <a:pt x="1" y="175"/>
                    <a:pt x="97" y="178"/>
                  </a:cubicBezTo>
                  <a:cubicBezTo>
                    <a:pt x="309" y="191"/>
                    <a:pt x="520" y="199"/>
                    <a:pt x="732" y="199"/>
                  </a:cubicBezTo>
                  <a:cubicBezTo>
                    <a:pt x="763" y="199"/>
                    <a:pt x="795" y="199"/>
                    <a:pt x="826" y="199"/>
                  </a:cubicBezTo>
                  <a:cubicBezTo>
                    <a:pt x="858" y="199"/>
                    <a:pt x="867" y="146"/>
                    <a:pt x="835" y="140"/>
                  </a:cubicBezTo>
                  <a:cubicBezTo>
                    <a:pt x="808" y="135"/>
                    <a:pt x="780" y="130"/>
                    <a:pt x="753" y="125"/>
                  </a:cubicBezTo>
                  <a:lnTo>
                    <a:pt x="753" y="125"/>
                  </a:lnTo>
                  <a:cubicBezTo>
                    <a:pt x="764" y="121"/>
                    <a:pt x="775" y="117"/>
                    <a:pt x="786" y="111"/>
                  </a:cubicBezTo>
                  <a:cubicBezTo>
                    <a:pt x="826" y="91"/>
                    <a:pt x="809" y="39"/>
                    <a:pt x="774" y="24"/>
                  </a:cubicBezTo>
                  <a:cubicBezTo>
                    <a:pt x="725" y="6"/>
                    <a:pt x="674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47"/>
            <p:cNvSpPr/>
            <p:nvPr/>
          </p:nvSpPr>
          <p:spPr>
            <a:xfrm>
              <a:off x="6751560" y="-3710190"/>
              <a:ext cx="81271" cy="55717"/>
            </a:xfrm>
            <a:custGeom>
              <a:avLst/>
              <a:gdLst/>
              <a:ahLst/>
              <a:cxnLst/>
              <a:rect l="l" t="t" r="r" b="b"/>
              <a:pathLst>
                <a:path w="1816" h="1245" extrusionOk="0">
                  <a:moveTo>
                    <a:pt x="1807" y="1"/>
                  </a:moveTo>
                  <a:cubicBezTo>
                    <a:pt x="1490" y="172"/>
                    <a:pt x="1194" y="370"/>
                    <a:pt x="897" y="570"/>
                  </a:cubicBezTo>
                  <a:cubicBezTo>
                    <a:pt x="615" y="759"/>
                    <a:pt x="298" y="934"/>
                    <a:pt x="40" y="1155"/>
                  </a:cubicBezTo>
                  <a:cubicBezTo>
                    <a:pt x="0" y="1189"/>
                    <a:pt x="38" y="1245"/>
                    <a:pt x="83" y="1245"/>
                  </a:cubicBezTo>
                  <a:cubicBezTo>
                    <a:pt x="91" y="1245"/>
                    <a:pt x="99" y="1243"/>
                    <a:pt x="107" y="1239"/>
                  </a:cubicBezTo>
                  <a:cubicBezTo>
                    <a:pt x="255" y="1157"/>
                    <a:pt x="391" y="1050"/>
                    <a:pt x="531" y="951"/>
                  </a:cubicBezTo>
                  <a:cubicBezTo>
                    <a:pt x="685" y="844"/>
                    <a:pt x="836" y="736"/>
                    <a:pt x="990" y="628"/>
                  </a:cubicBezTo>
                  <a:cubicBezTo>
                    <a:pt x="1272" y="434"/>
                    <a:pt x="1554" y="233"/>
                    <a:pt x="1816" y="12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47"/>
            <p:cNvSpPr/>
            <p:nvPr/>
          </p:nvSpPr>
          <p:spPr>
            <a:xfrm>
              <a:off x="6658608" y="-3669375"/>
              <a:ext cx="100827" cy="58268"/>
            </a:xfrm>
            <a:custGeom>
              <a:avLst/>
              <a:gdLst/>
              <a:ahLst/>
              <a:cxnLst/>
              <a:rect l="l" t="t" r="r" b="b"/>
              <a:pathLst>
                <a:path w="2253" h="1302" extrusionOk="0">
                  <a:moveTo>
                    <a:pt x="2220" y="1"/>
                  </a:moveTo>
                  <a:cubicBezTo>
                    <a:pt x="2217" y="1"/>
                    <a:pt x="2213" y="2"/>
                    <a:pt x="2210" y="4"/>
                  </a:cubicBezTo>
                  <a:cubicBezTo>
                    <a:pt x="1687" y="301"/>
                    <a:pt x="1166" y="603"/>
                    <a:pt x="655" y="914"/>
                  </a:cubicBezTo>
                  <a:cubicBezTo>
                    <a:pt x="536" y="987"/>
                    <a:pt x="419" y="1056"/>
                    <a:pt x="303" y="1129"/>
                  </a:cubicBezTo>
                  <a:cubicBezTo>
                    <a:pt x="277" y="1144"/>
                    <a:pt x="254" y="1155"/>
                    <a:pt x="225" y="1161"/>
                  </a:cubicBezTo>
                  <a:cubicBezTo>
                    <a:pt x="210" y="1117"/>
                    <a:pt x="216" y="1080"/>
                    <a:pt x="245" y="1048"/>
                  </a:cubicBezTo>
                  <a:cubicBezTo>
                    <a:pt x="286" y="975"/>
                    <a:pt x="326" y="902"/>
                    <a:pt x="367" y="830"/>
                  </a:cubicBezTo>
                  <a:cubicBezTo>
                    <a:pt x="504" y="583"/>
                    <a:pt x="666" y="333"/>
                    <a:pt x="756" y="62"/>
                  </a:cubicBezTo>
                  <a:cubicBezTo>
                    <a:pt x="767" y="35"/>
                    <a:pt x="741" y="9"/>
                    <a:pt x="716" y="9"/>
                  </a:cubicBezTo>
                  <a:cubicBezTo>
                    <a:pt x="706" y="9"/>
                    <a:pt x="697" y="13"/>
                    <a:pt x="690" y="22"/>
                  </a:cubicBezTo>
                  <a:cubicBezTo>
                    <a:pt x="466" y="292"/>
                    <a:pt x="315" y="629"/>
                    <a:pt x="146" y="931"/>
                  </a:cubicBezTo>
                  <a:cubicBezTo>
                    <a:pt x="100" y="1016"/>
                    <a:pt x="1" y="1155"/>
                    <a:pt x="85" y="1248"/>
                  </a:cubicBezTo>
                  <a:cubicBezTo>
                    <a:pt x="122" y="1287"/>
                    <a:pt x="164" y="1302"/>
                    <a:pt x="207" y="1302"/>
                  </a:cubicBezTo>
                  <a:cubicBezTo>
                    <a:pt x="252" y="1302"/>
                    <a:pt x="298" y="1286"/>
                    <a:pt x="344" y="1266"/>
                  </a:cubicBezTo>
                  <a:cubicBezTo>
                    <a:pt x="504" y="1196"/>
                    <a:pt x="658" y="1068"/>
                    <a:pt x="809" y="975"/>
                  </a:cubicBezTo>
                  <a:cubicBezTo>
                    <a:pt x="969" y="876"/>
                    <a:pt x="1128" y="775"/>
                    <a:pt x="1285" y="673"/>
                  </a:cubicBezTo>
                  <a:cubicBezTo>
                    <a:pt x="1605" y="469"/>
                    <a:pt x="1919" y="257"/>
                    <a:pt x="2233" y="45"/>
                  </a:cubicBezTo>
                  <a:cubicBezTo>
                    <a:pt x="2253" y="30"/>
                    <a:pt x="2239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47"/>
            <p:cNvSpPr/>
            <p:nvPr/>
          </p:nvSpPr>
          <p:spPr>
            <a:xfrm>
              <a:off x="6661875" y="-3769891"/>
              <a:ext cx="91966" cy="157260"/>
            </a:xfrm>
            <a:custGeom>
              <a:avLst/>
              <a:gdLst/>
              <a:ahLst/>
              <a:cxnLst/>
              <a:rect l="l" t="t" r="r" b="b"/>
              <a:pathLst>
                <a:path w="2055" h="3514" extrusionOk="0">
                  <a:moveTo>
                    <a:pt x="1220" y="1"/>
                  </a:moveTo>
                  <a:cubicBezTo>
                    <a:pt x="1037" y="1"/>
                    <a:pt x="937" y="327"/>
                    <a:pt x="893" y="448"/>
                  </a:cubicBezTo>
                  <a:cubicBezTo>
                    <a:pt x="774" y="785"/>
                    <a:pt x="660" y="1122"/>
                    <a:pt x="550" y="1460"/>
                  </a:cubicBezTo>
                  <a:cubicBezTo>
                    <a:pt x="442" y="1797"/>
                    <a:pt x="338" y="2140"/>
                    <a:pt x="239" y="2480"/>
                  </a:cubicBezTo>
                  <a:cubicBezTo>
                    <a:pt x="189" y="2643"/>
                    <a:pt x="143" y="2805"/>
                    <a:pt x="99" y="2971"/>
                  </a:cubicBezTo>
                  <a:cubicBezTo>
                    <a:pt x="64" y="3090"/>
                    <a:pt x="0" y="3233"/>
                    <a:pt x="18" y="3363"/>
                  </a:cubicBezTo>
                  <a:cubicBezTo>
                    <a:pt x="29" y="3439"/>
                    <a:pt x="61" y="3494"/>
                    <a:pt x="137" y="3512"/>
                  </a:cubicBezTo>
                  <a:cubicBezTo>
                    <a:pt x="144" y="3513"/>
                    <a:pt x="151" y="3514"/>
                    <a:pt x="159" y="3514"/>
                  </a:cubicBezTo>
                  <a:cubicBezTo>
                    <a:pt x="263" y="3514"/>
                    <a:pt x="371" y="3366"/>
                    <a:pt x="436" y="3311"/>
                  </a:cubicBezTo>
                  <a:cubicBezTo>
                    <a:pt x="710" y="3084"/>
                    <a:pt x="1024" y="2913"/>
                    <a:pt x="1273" y="2657"/>
                  </a:cubicBezTo>
                  <a:cubicBezTo>
                    <a:pt x="1288" y="2643"/>
                    <a:pt x="1276" y="2620"/>
                    <a:pt x="1258" y="2620"/>
                  </a:cubicBezTo>
                  <a:cubicBezTo>
                    <a:pt x="1255" y="2620"/>
                    <a:pt x="1251" y="2620"/>
                    <a:pt x="1247" y="2622"/>
                  </a:cubicBezTo>
                  <a:cubicBezTo>
                    <a:pt x="1032" y="2747"/>
                    <a:pt x="823" y="2916"/>
                    <a:pt x="637" y="3084"/>
                  </a:cubicBezTo>
                  <a:cubicBezTo>
                    <a:pt x="526" y="3186"/>
                    <a:pt x="410" y="3276"/>
                    <a:pt x="285" y="3361"/>
                  </a:cubicBezTo>
                  <a:cubicBezTo>
                    <a:pt x="236" y="3394"/>
                    <a:pt x="201" y="3408"/>
                    <a:pt x="175" y="3408"/>
                  </a:cubicBezTo>
                  <a:cubicBezTo>
                    <a:pt x="71" y="3408"/>
                    <a:pt x="139" y="3173"/>
                    <a:pt x="160" y="3093"/>
                  </a:cubicBezTo>
                  <a:cubicBezTo>
                    <a:pt x="303" y="2570"/>
                    <a:pt x="460" y="2050"/>
                    <a:pt x="625" y="1532"/>
                  </a:cubicBezTo>
                  <a:cubicBezTo>
                    <a:pt x="710" y="1274"/>
                    <a:pt x="794" y="1018"/>
                    <a:pt x="884" y="762"/>
                  </a:cubicBezTo>
                  <a:cubicBezTo>
                    <a:pt x="915" y="669"/>
                    <a:pt x="1069" y="101"/>
                    <a:pt x="1236" y="101"/>
                  </a:cubicBezTo>
                  <a:cubicBezTo>
                    <a:pt x="1256" y="101"/>
                    <a:pt x="1276" y="110"/>
                    <a:pt x="1297" y="128"/>
                  </a:cubicBezTo>
                  <a:cubicBezTo>
                    <a:pt x="1474" y="291"/>
                    <a:pt x="1555" y="541"/>
                    <a:pt x="1634" y="762"/>
                  </a:cubicBezTo>
                  <a:cubicBezTo>
                    <a:pt x="1736" y="1035"/>
                    <a:pt x="1832" y="1311"/>
                    <a:pt x="1942" y="1582"/>
                  </a:cubicBezTo>
                  <a:cubicBezTo>
                    <a:pt x="1951" y="1606"/>
                    <a:pt x="1973" y="1617"/>
                    <a:pt x="1994" y="1617"/>
                  </a:cubicBezTo>
                  <a:cubicBezTo>
                    <a:pt x="2025" y="1617"/>
                    <a:pt x="2055" y="1594"/>
                    <a:pt x="2041" y="1556"/>
                  </a:cubicBezTo>
                  <a:cubicBezTo>
                    <a:pt x="1930" y="1236"/>
                    <a:pt x="1805" y="922"/>
                    <a:pt x="1683" y="608"/>
                  </a:cubicBezTo>
                  <a:cubicBezTo>
                    <a:pt x="1608" y="419"/>
                    <a:pt x="1494" y="88"/>
                    <a:pt x="1279" y="12"/>
                  </a:cubicBezTo>
                  <a:cubicBezTo>
                    <a:pt x="1258" y="4"/>
                    <a:pt x="1239" y="1"/>
                    <a:pt x="1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47"/>
            <p:cNvSpPr/>
            <p:nvPr/>
          </p:nvSpPr>
          <p:spPr>
            <a:xfrm>
              <a:off x="6723679" y="-3744874"/>
              <a:ext cx="26180" cy="39919"/>
            </a:xfrm>
            <a:custGeom>
              <a:avLst/>
              <a:gdLst/>
              <a:ahLst/>
              <a:cxnLst/>
              <a:rect l="l" t="t" r="r" b="b"/>
              <a:pathLst>
                <a:path w="585" h="892" extrusionOk="0">
                  <a:moveTo>
                    <a:pt x="71" y="0"/>
                  </a:moveTo>
                  <a:cubicBezTo>
                    <a:pt x="58" y="0"/>
                    <a:pt x="44" y="6"/>
                    <a:pt x="38" y="14"/>
                  </a:cubicBezTo>
                  <a:cubicBezTo>
                    <a:pt x="12" y="46"/>
                    <a:pt x="0" y="72"/>
                    <a:pt x="35" y="104"/>
                  </a:cubicBezTo>
                  <a:cubicBezTo>
                    <a:pt x="39" y="103"/>
                    <a:pt x="43" y="102"/>
                    <a:pt x="46" y="101"/>
                  </a:cubicBezTo>
                  <a:lnTo>
                    <a:pt x="46" y="101"/>
                  </a:lnTo>
                  <a:cubicBezTo>
                    <a:pt x="52" y="112"/>
                    <a:pt x="58" y="122"/>
                    <a:pt x="64" y="133"/>
                  </a:cubicBezTo>
                  <a:lnTo>
                    <a:pt x="64" y="133"/>
                  </a:lnTo>
                  <a:cubicBezTo>
                    <a:pt x="54" y="143"/>
                    <a:pt x="48" y="157"/>
                    <a:pt x="49" y="174"/>
                  </a:cubicBezTo>
                  <a:cubicBezTo>
                    <a:pt x="55" y="284"/>
                    <a:pt x="131" y="375"/>
                    <a:pt x="189" y="468"/>
                  </a:cubicBezTo>
                  <a:cubicBezTo>
                    <a:pt x="265" y="595"/>
                    <a:pt x="337" y="723"/>
                    <a:pt x="413" y="854"/>
                  </a:cubicBezTo>
                  <a:cubicBezTo>
                    <a:pt x="427" y="881"/>
                    <a:pt x="453" y="892"/>
                    <a:pt x="479" y="892"/>
                  </a:cubicBezTo>
                  <a:cubicBezTo>
                    <a:pt x="531" y="892"/>
                    <a:pt x="584" y="848"/>
                    <a:pt x="561" y="790"/>
                  </a:cubicBezTo>
                  <a:cubicBezTo>
                    <a:pt x="500" y="636"/>
                    <a:pt x="430" y="488"/>
                    <a:pt x="352" y="340"/>
                  </a:cubicBezTo>
                  <a:cubicBezTo>
                    <a:pt x="291" y="232"/>
                    <a:pt x="209" y="46"/>
                    <a:pt x="84" y="2"/>
                  </a:cubicBezTo>
                  <a:cubicBezTo>
                    <a:pt x="80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47"/>
            <p:cNvSpPr/>
            <p:nvPr/>
          </p:nvSpPr>
          <p:spPr>
            <a:xfrm>
              <a:off x="6702600" y="-3769712"/>
              <a:ext cx="65294" cy="103199"/>
            </a:xfrm>
            <a:custGeom>
              <a:avLst/>
              <a:gdLst/>
              <a:ahLst/>
              <a:cxnLst/>
              <a:rect l="l" t="t" r="r" b="b"/>
              <a:pathLst>
                <a:path w="1459" h="2306" extrusionOk="0">
                  <a:moveTo>
                    <a:pt x="352" y="1"/>
                  </a:moveTo>
                  <a:cubicBezTo>
                    <a:pt x="340" y="1"/>
                    <a:pt x="327" y="1"/>
                    <a:pt x="314" y="2"/>
                  </a:cubicBezTo>
                  <a:cubicBezTo>
                    <a:pt x="160" y="17"/>
                    <a:pt x="0" y="142"/>
                    <a:pt x="50" y="310"/>
                  </a:cubicBezTo>
                  <a:lnTo>
                    <a:pt x="61" y="310"/>
                  </a:lnTo>
                  <a:cubicBezTo>
                    <a:pt x="83" y="167"/>
                    <a:pt x="215" y="91"/>
                    <a:pt x="348" y="91"/>
                  </a:cubicBezTo>
                  <a:cubicBezTo>
                    <a:pt x="409" y="91"/>
                    <a:pt x="469" y="107"/>
                    <a:pt x="520" y="139"/>
                  </a:cubicBezTo>
                  <a:cubicBezTo>
                    <a:pt x="718" y="264"/>
                    <a:pt x="773" y="557"/>
                    <a:pt x="840" y="761"/>
                  </a:cubicBezTo>
                  <a:cubicBezTo>
                    <a:pt x="922" y="1025"/>
                    <a:pt x="1009" y="1284"/>
                    <a:pt x="1096" y="1546"/>
                  </a:cubicBezTo>
                  <a:cubicBezTo>
                    <a:pt x="1177" y="1787"/>
                    <a:pt x="1233" y="2066"/>
                    <a:pt x="1369" y="2284"/>
                  </a:cubicBezTo>
                  <a:cubicBezTo>
                    <a:pt x="1379" y="2298"/>
                    <a:pt x="1395" y="2305"/>
                    <a:pt x="1411" y="2305"/>
                  </a:cubicBezTo>
                  <a:cubicBezTo>
                    <a:pt x="1435" y="2305"/>
                    <a:pt x="1458" y="2290"/>
                    <a:pt x="1456" y="2261"/>
                  </a:cubicBezTo>
                  <a:cubicBezTo>
                    <a:pt x="1442" y="2101"/>
                    <a:pt x="1378" y="1953"/>
                    <a:pt x="1326" y="1802"/>
                  </a:cubicBezTo>
                  <a:cubicBezTo>
                    <a:pt x="1265" y="1624"/>
                    <a:pt x="1201" y="1444"/>
                    <a:pt x="1140" y="1267"/>
                  </a:cubicBezTo>
                  <a:cubicBezTo>
                    <a:pt x="1032" y="953"/>
                    <a:pt x="939" y="624"/>
                    <a:pt x="794" y="328"/>
                  </a:cubicBezTo>
                  <a:cubicBezTo>
                    <a:pt x="706" y="153"/>
                    <a:pt x="55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47"/>
            <p:cNvSpPr/>
            <p:nvPr/>
          </p:nvSpPr>
          <p:spPr>
            <a:xfrm>
              <a:off x="6706494" y="-3771637"/>
              <a:ext cx="36473" cy="26717"/>
            </a:xfrm>
            <a:custGeom>
              <a:avLst/>
              <a:gdLst/>
              <a:ahLst/>
              <a:cxnLst/>
              <a:rect l="l" t="t" r="r" b="b"/>
              <a:pathLst>
                <a:path w="815" h="597" extrusionOk="0">
                  <a:moveTo>
                    <a:pt x="192" y="1"/>
                  </a:moveTo>
                  <a:cubicBezTo>
                    <a:pt x="156" y="1"/>
                    <a:pt x="120" y="4"/>
                    <a:pt x="85" y="10"/>
                  </a:cubicBezTo>
                  <a:cubicBezTo>
                    <a:pt x="38" y="133"/>
                    <a:pt x="3" y="246"/>
                    <a:pt x="0" y="351"/>
                  </a:cubicBezTo>
                  <a:lnTo>
                    <a:pt x="3" y="351"/>
                  </a:lnTo>
                  <a:cubicBezTo>
                    <a:pt x="50" y="272"/>
                    <a:pt x="76" y="179"/>
                    <a:pt x="108" y="89"/>
                  </a:cubicBezTo>
                  <a:cubicBezTo>
                    <a:pt x="117" y="62"/>
                    <a:pt x="144" y="52"/>
                    <a:pt x="178" y="52"/>
                  </a:cubicBezTo>
                  <a:cubicBezTo>
                    <a:pt x="259" y="52"/>
                    <a:pt x="380" y="107"/>
                    <a:pt x="413" y="124"/>
                  </a:cubicBezTo>
                  <a:cubicBezTo>
                    <a:pt x="500" y="170"/>
                    <a:pt x="567" y="246"/>
                    <a:pt x="622" y="327"/>
                  </a:cubicBezTo>
                  <a:cubicBezTo>
                    <a:pt x="675" y="409"/>
                    <a:pt x="669" y="502"/>
                    <a:pt x="707" y="586"/>
                  </a:cubicBezTo>
                  <a:cubicBezTo>
                    <a:pt x="710" y="593"/>
                    <a:pt x="718" y="597"/>
                    <a:pt x="726" y="597"/>
                  </a:cubicBezTo>
                  <a:cubicBezTo>
                    <a:pt x="734" y="597"/>
                    <a:pt x="742" y="593"/>
                    <a:pt x="744" y="586"/>
                  </a:cubicBezTo>
                  <a:cubicBezTo>
                    <a:pt x="814" y="435"/>
                    <a:pt x="678" y="243"/>
                    <a:pt x="570" y="147"/>
                  </a:cubicBezTo>
                  <a:cubicBezTo>
                    <a:pt x="466" y="50"/>
                    <a:pt x="331" y="1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47"/>
            <p:cNvSpPr/>
            <p:nvPr/>
          </p:nvSpPr>
          <p:spPr>
            <a:xfrm>
              <a:off x="6708821" y="-3774322"/>
              <a:ext cx="26046" cy="17767"/>
            </a:xfrm>
            <a:custGeom>
              <a:avLst/>
              <a:gdLst/>
              <a:ahLst/>
              <a:cxnLst/>
              <a:rect l="l" t="t" r="r" b="b"/>
              <a:pathLst>
                <a:path w="582" h="397" extrusionOk="0">
                  <a:moveTo>
                    <a:pt x="286" y="0"/>
                  </a:moveTo>
                  <a:cubicBezTo>
                    <a:pt x="165" y="0"/>
                    <a:pt x="1" y="107"/>
                    <a:pt x="79" y="239"/>
                  </a:cubicBezTo>
                  <a:cubicBezTo>
                    <a:pt x="81" y="243"/>
                    <a:pt x="85" y="245"/>
                    <a:pt x="89" y="245"/>
                  </a:cubicBezTo>
                  <a:cubicBezTo>
                    <a:pt x="95" y="245"/>
                    <a:pt x="101" y="239"/>
                    <a:pt x="100" y="230"/>
                  </a:cubicBezTo>
                  <a:cubicBezTo>
                    <a:pt x="82" y="158"/>
                    <a:pt x="126" y="108"/>
                    <a:pt x="184" y="73"/>
                  </a:cubicBezTo>
                  <a:cubicBezTo>
                    <a:pt x="209" y="60"/>
                    <a:pt x="234" y="54"/>
                    <a:pt x="259" y="54"/>
                  </a:cubicBezTo>
                  <a:cubicBezTo>
                    <a:pt x="304" y="54"/>
                    <a:pt x="347" y="74"/>
                    <a:pt x="384" y="105"/>
                  </a:cubicBezTo>
                  <a:cubicBezTo>
                    <a:pt x="474" y="178"/>
                    <a:pt x="486" y="297"/>
                    <a:pt x="550" y="387"/>
                  </a:cubicBezTo>
                  <a:cubicBezTo>
                    <a:pt x="554" y="394"/>
                    <a:pt x="560" y="397"/>
                    <a:pt x="566" y="397"/>
                  </a:cubicBezTo>
                  <a:cubicBezTo>
                    <a:pt x="575" y="397"/>
                    <a:pt x="582" y="391"/>
                    <a:pt x="582" y="381"/>
                  </a:cubicBezTo>
                  <a:cubicBezTo>
                    <a:pt x="579" y="236"/>
                    <a:pt x="460" y="15"/>
                    <a:pt x="300" y="1"/>
                  </a:cubicBezTo>
                  <a:cubicBezTo>
                    <a:pt x="296" y="0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47"/>
            <p:cNvSpPr/>
            <p:nvPr/>
          </p:nvSpPr>
          <p:spPr>
            <a:xfrm>
              <a:off x="6710119" y="-3772084"/>
              <a:ext cx="15440" cy="8458"/>
            </a:xfrm>
            <a:custGeom>
              <a:avLst/>
              <a:gdLst/>
              <a:ahLst/>
              <a:cxnLst/>
              <a:rect l="l" t="t" r="r" b="b"/>
              <a:pathLst>
                <a:path w="345" h="189" extrusionOk="0">
                  <a:moveTo>
                    <a:pt x="146" y="0"/>
                  </a:moveTo>
                  <a:cubicBezTo>
                    <a:pt x="82" y="44"/>
                    <a:pt x="41" y="84"/>
                    <a:pt x="1" y="125"/>
                  </a:cubicBezTo>
                  <a:lnTo>
                    <a:pt x="4" y="131"/>
                  </a:lnTo>
                  <a:lnTo>
                    <a:pt x="7" y="131"/>
                  </a:lnTo>
                  <a:cubicBezTo>
                    <a:pt x="33" y="111"/>
                    <a:pt x="59" y="93"/>
                    <a:pt x="85" y="73"/>
                  </a:cubicBezTo>
                  <a:cubicBezTo>
                    <a:pt x="105" y="58"/>
                    <a:pt x="117" y="46"/>
                    <a:pt x="131" y="46"/>
                  </a:cubicBezTo>
                  <a:cubicBezTo>
                    <a:pt x="140" y="46"/>
                    <a:pt x="149" y="50"/>
                    <a:pt x="161" y="61"/>
                  </a:cubicBezTo>
                  <a:cubicBezTo>
                    <a:pt x="213" y="111"/>
                    <a:pt x="265" y="151"/>
                    <a:pt x="326" y="186"/>
                  </a:cubicBezTo>
                  <a:cubicBezTo>
                    <a:pt x="329" y="188"/>
                    <a:pt x="331" y="189"/>
                    <a:pt x="333" y="189"/>
                  </a:cubicBezTo>
                  <a:cubicBezTo>
                    <a:pt x="341" y="189"/>
                    <a:pt x="345" y="178"/>
                    <a:pt x="338" y="169"/>
                  </a:cubicBezTo>
                  <a:cubicBezTo>
                    <a:pt x="283" y="105"/>
                    <a:pt x="216" y="49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47"/>
            <p:cNvSpPr/>
            <p:nvPr/>
          </p:nvSpPr>
          <p:spPr>
            <a:xfrm>
              <a:off x="6624908" y="-3721334"/>
              <a:ext cx="94249" cy="62161"/>
            </a:xfrm>
            <a:custGeom>
              <a:avLst/>
              <a:gdLst/>
              <a:ahLst/>
              <a:cxnLst/>
              <a:rect l="l" t="t" r="r" b="b"/>
              <a:pathLst>
                <a:path w="2106" h="1389" extrusionOk="0">
                  <a:moveTo>
                    <a:pt x="1784" y="1"/>
                  </a:moveTo>
                  <a:cubicBezTo>
                    <a:pt x="1722" y="1"/>
                    <a:pt x="1660" y="4"/>
                    <a:pt x="1600" y="5"/>
                  </a:cubicBezTo>
                  <a:cubicBezTo>
                    <a:pt x="1431" y="5"/>
                    <a:pt x="1262" y="14"/>
                    <a:pt x="1094" y="23"/>
                  </a:cubicBezTo>
                  <a:cubicBezTo>
                    <a:pt x="751" y="40"/>
                    <a:pt x="411" y="81"/>
                    <a:pt x="71" y="133"/>
                  </a:cubicBezTo>
                  <a:cubicBezTo>
                    <a:pt x="18" y="142"/>
                    <a:pt x="1" y="209"/>
                    <a:pt x="24" y="253"/>
                  </a:cubicBezTo>
                  <a:cubicBezTo>
                    <a:pt x="164" y="508"/>
                    <a:pt x="402" y="691"/>
                    <a:pt x="649" y="843"/>
                  </a:cubicBezTo>
                  <a:cubicBezTo>
                    <a:pt x="916" y="1005"/>
                    <a:pt x="1187" y="1159"/>
                    <a:pt x="1414" y="1380"/>
                  </a:cubicBezTo>
                  <a:cubicBezTo>
                    <a:pt x="1418" y="1386"/>
                    <a:pt x="1424" y="1388"/>
                    <a:pt x="1430" y="1388"/>
                  </a:cubicBezTo>
                  <a:cubicBezTo>
                    <a:pt x="1445" y="1388"/>
                    <a:pt x="1459" y="1371"/>
                    <a:pt x="1448" y="1354"/>
                  </a:cubicBezTo>
                  <a:cubicBezTo>
                    <a:pt x="1166" y="868"/>
                    <a:pt x="540" y="722"/>
                    <a:pt x="223" y="270"/>
                  </a:cubicBezTo>
                  <a:lnTo>
                    <a:pt x="223" y="270"/>
                  </a:lnTo>
                  <a:cubicBezTo>
                    <a:pt x="510" y="227"/>
                    <a:pt x="802" y="195"/>
                    <a:pt x="1094" y="177"/>
                  </a:cubicBezTo>
                  <a:cubicBezTo>
                    <a:pt x="1262" y="162"/>
                    <a:pt x="1431" y="160"/>
                    <a:pt x="1600" y="157"/>
                  </a:cubicBezTo>
                  <a:cubicBezTo>
                    <a:pt x="1672" y="157"/>
                    <a:pt x="1746" y="162"/>
                    <a:pt x="1820" y="162"/>
                  </a:cubicBezTo>
                  <a:cubicBezTo>
                    <a:pt x="1904" y="162"/>
                    <a:pt x="1986" y="155"/>
                    <a:pt x="2065" y="128"/>
                  </a:cubicBezTo>
                  <a:cubicBezTo>
                    <a:pt x="2105" y="113"/>
                    <a:pt x="2102" y="64"/>
                    <a:pt x="2065" y="46"/>
                  </a:cubicBezTo>
                  <a:cubicBezTo>
                    <a:pt x="1976" y="9"/>
                    <a:pt x="1880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47"/>
            <p:cNvSpPr/>
            <p:nvPr/>
          </p:nvSpPr>
          <p:spPr>
            <a:xfrm>
              <a:off x="6666305" y="-3763581"/>
              <a:ext cx="106690" cy="141910"/>
            </a:xfrm>
            <a:custGeom>
              <a:avLst/>
              <a:gdLst/>
              <a:ahLst/>
              <a:cxnLst/>
              <a:rect l="l" t="t" r="r" b="b"/>
              <a:pathLst>
                <a:path w="2384" h="3171" extrusionOk="0">
                  <a:moveTo>
                    <a:pt x="758" y="1807"/>
                  </a:moveTo>
                  <a:lnTo>
                    <a:pt x="758" y="1807"/>
                  </a:lnTo>
                  <a:cubicBezTo>
                    <a:pt x="737" y="1846"/>
                    <a:pt x="717" y="1885"/>
                    <a:pt x="696" y="1924"/>
                  </a:cubicBezTo>
                  <a:lnTo>
                    <a:pt x="696" y="1924"/>
                  </a:lnTo>
                  <a:cubicBezTo>
                    <a:pt x="699" y="1915"/>
                    <a:pt x="701" y="1906"/>
                    <a:pt x="704" y="1897"/>
                  </a:cubicBezTo>
                  <a:cubicBezTo>
                    <a:pt x="709" y="1877"/>
                    <a:pt x="709" y="1859"/>
                    <a:pt x="705" y="1843"/>
                  </a:cubicBezTo>
                  <a:lnTo>
                    <a:pt x="705" y="1843"/>
                  </a:lnTo>
                  <a:cubicBezTo>
                    <a:pt x="723" y="1831"/>
                    <a:pt x="740" y="1819"/>
                    <a:pt x="758" y="1807"/>
                  </a:cubicBezTo>
                  <a:close/>
                  <a:moveTo>
                    <a:pt x="386" y="2330"/>
                  </a:moveTo>
                  <a:lnTo>
                    <a:pt x="386" y="2330"/>
                  </a:lnTo>
                  <a:cubicBezTo>
                    <a:pt x="373" y="2379"/>
                    <a:pt x="361" y="2428"/>
                    <a:pt x="348" y="2477"/>
                  </a:cubicBezTo>
                  <a:lnTo>
                    <a:pt x="348" y="2477"/>
                  </a:lnTo>
                  <a:cubicBezTo>
                    <a:pt x="346" y="2476"/>
                    <a:pt x="345" y="2475"/>
                    <a:pt x="343" y="2474"/>
                  </a:cubicBezTo>
                  <a:lnTo>
                    <a:pt x="343" y="2474"/>
                  </a:lnTo>
                  <a:cubicBezTo>
                    <a:pt x="354" y="2435"/>
                    <a:pt x="364" y="2397"/>
                    <a:pt x="375" y="2358"/>
                  </a:cubicBezTo>
                  <a:lnTo>
                    <a:pt x="375" y="2358"/>
                  </a:lnTo>
                  <a:cubicBezTo>
                    <a:pt x="378" y="2349"/>
                    <a:pt x="382" y="2340"/>
                    <a:pt x="386" y="2330"/>
                  </a:cubicBezTo>
                  <a:close/>
                  <a:moveTo>
                    <a:pt x="2025" y="1224"/>
                  </a:moveTo>
                  <a:cubicBezTo>
                    <a:pt x="2044" y="1224"/>
                    <a:pt x="2062" y="1226"/>
                    <a:pt x="2079" y="1230"/>
                  </a:cubicBezTo>
                  <a:lnTo>
                    <a:pt x="2079" y="1230"/>
                  </a:lnTo>
                  <a:cubicBezTo>
                    <a:pt x="1838" y="1538"/>
                    <a:pt x="1578" y="1831"/>
                    <a:pt x="1301" y="2108"/>
                  </a:cubicBezTo>
                  <a:lnTo>
                    <a:pt x="1301" y="2108"/>
                  </a:lnTo>
                  <a:cubicBezTo>
                    <a:pt x="1239" y="2147"/>
                    <a:pt x="1178" y="2188"/>
                    <a:pt x="1119" y="2231"/>
                  </a:cubicBezTo>
                  <a:lnTo>
                    <a:pt x="1119" y="2231"/>
                  </a:lnTo>
                  <a:cubicBezTo>
                    <a:pt x="1100" y="2202"/>
                    <a:pt x="1069" y="2181"/>
                    <a:pt x="1034" y="2181"/>
                  </a:cubicBezTo>
                  <a:cubicBezTo>
                    <a:pt x="1017" y="2181"/>
                    <a:pt x="998" y="2186"/>
                    <a:pt x="980" y="2199"/>
                  </a:cubicBezTo>
                  <a:cubicBezTo>
                    <a:pt x="847" y="2293"/>
                    <a:pt x="720" y="2393"/>
                    <a:pt x="598" y="2499"/>
                  </a:cubicBezTo>
                  <a:lnTo>
                    <a:pt x="598" y="2499"/>
                  </a:lnTo>
                  <a:cubicBezTo>
                    <a:pt x="662" y="2367"/>
                    <a:pt x="725" y="2235"/>
                    <a:pt x="788" y="2102"/>
                  </a:cubicBezTo>
                  <a:lnTo>
                    <a:pt x="788" y="2102"/>
                  </a:lnTo>
                  <a:cubicBezTo>
                    <a:pt x="798" y="2104"/>
                    <a:pt x="807" y="2105"/>
                    <a:pt x="816" y="2105"/>
                  </a:cubicBezTo>
                  <a:cubicBezTo>
                    <a:pt x="834" y="2105"/>
                    <a:pt x="851" y="2102"/>
                    <a:pt x="866" y="2095"/>
                  </a:cubicBezTo>
                  <a:cubicBezTo>
                    <a:pt x="1050" y="2010"/>
                    <a:pt x="1212" y="1894"/>
                    <a:pt x="1352" y="1752"/>
                  </a:cubicBezTo>
                  <a:cubicBezTo>
                    <a:pt x="1428" y="1673"/>
                    <a:pt x="1560" y="1537"/>
                    <a:pt x="1611" y="1403"/>
                  </a:cubicBezTo>
                  <a:lnTo>
                    <a:pt x="1611" y="1403"/>
                  </a:lnTo>
                  <a:cubicBezTo>
                    <a:pt x="1732" y="1320"/>
                    <a:pt x="1895" y="1224"/>
                    <a:pt x="2025" y="1224"/>
                  </a:cubicBezTo>
                  <a:close/>
                  <a:moveTo>
                    <a:pt x="1168" y="1"/>
                  </a:moveTo>
                  <a:cubicBezTo>
                    <a:pt x="1124" y="1"/>
                    <a:pt x="1079" y="24"/>
                    <a:pt x="1061" y="63"/>
                  </a:cubicBezTo>
                  <a:cubicBezTo>
                    <a:pt x="1054" y="78"/>
                    <a:pt x="1046" y="93"/>
                    <a:pt x="1039" y="109"/>
                  </a:cubicBezTo>
                  <a:lnTo>
                    <a:pt x="1039" y="109"/>
                  </a:lnTo>
                  <a:cubicBezTo>
                    <a:pt x="1026" y="105"/>
                    <a:pt x="1013" y="103"/>
                    <a:pt x="999" y="103"/>
                  </a:cubicBezTo>
                  <a:cubicBezTo>
                    <a:pt x="950" y="103"/>
                    <a:pt x="900" y="127"/>
                    <a:pt x="876" y="182"/>
                  </a:cubicBezTo>
                  <a:lnTo>
                    <a:pt x="876" y="182"/>
                  </a:lnTo>
                  <a:cubicBezTo>
                    <a:pt x="876" y="182"/>
                    <a:pt x="875" y="182"/>
                    <a:pt x="875" y="182"/>
                  </a:cubicBezTo>
                  <a:cubicBezTo>
                    <a:pt x="869" y="198"/>
                    <a:pt x="863" y="214"/>
                    <a:pt x="856" y="231"/>
                  </a:cubicBezTo>
                  <a:lnTo>
                    <a:pt x="856" y="231"/>
                  </a:lnTo>
                  <a:cubicBezTo>
                    <a:pt x="801" y="366"/>
                    <a:pt x="749" y="504"/>
                    <a:pt x="700" y="642"/>
                  </a:cubicBezTo>
                  <a:lnTo>
                    <a:pt x="700" y="642"/>
                  </a:lnTo>
                  <a:cubicBezTo>
                    <a:pt x="652" y="768"/>
                    <a:pt x="604" y="893"/>
                    <a:pt x="555" y="1019"/>
                  </a:cubicBezTo>
                  <a:cubicBezTo>
                    <a:pt x="546" y="1044"/>
                    <a:pt x="546" y="1067"/>
                    <a:pt x="551" y="1087"/>
                  </a:cubicBezTo>
                  <a:lnTo>
                    <a:pt x="551" y="1087"/>
                  </a:lnTo>
                  <a:cubicBezTo>
                    <a:pt x="540" y="1125"/>
                    <a:pt x="529" y="1162"/>
                    <a:pt x="518" y="1199"/>
                  </a:cubicBezTo>
                  <a:cubicBezTo>
                    <a:pt x="498" y="1268"/>
                    <a:pt x="543" y="1325"/>
                    <a:pt x="599" y="1346"/>
                  </a:cubicBezTo>
                  <a:lnTo>
                    <a:pt x="599" y="1346"/>
                  </a:lnTo>
                  <a:cubicBezTo>
                    <a:pt x="549" y="1483"/>
                    <a:pt x="498" y="1619"/>
                    <a:pt x="448" y="1755"/>
                  </a:cubicBezTo>
                  <a:cubicBezTo>
                    <a:pt x="433" y="1796"/>
                    <a:pt x="445" y="1836"/>
                    <a:pt x="470" y="1865"/>
                  </a:cubicBezTo>
                  <a:lnTo>
                    <a:pt x="470" y="1865"/>
                  </a:lnTo>
                  <a:cubicBezTo>
                    <a:pt x="469" y="1867"/>
                    <a:pt x="467" y="1868"/>
                    <a:pt x="465" y="1870"/>
                  </a:cubicBezTo>
                  <a:lnTo>
                    <a:pt x="465" y="1870"/>
                  </a:lnTo>
                  <a:cubicBezTo>
                    <a:pt x="445" y="1849"/>
                    <a:pt x="416" y="1837"/>
                    <a:pt x="385" y="1837"/>
                  </a:cubicBezTo>
                  <a:cubicBezTo>
                    <a:pt x="343" y="1837"/>
                    <a:pt x="299" y="1859"/>
                    <a:pt x="279" y="1909"/>
                  </a:cubicBezTo>
                  <a:cubicBezTo>
                    <a:pt x="167" y="2178"/>
                    <a:pt x="102" y="2459"/>
                    <a:pt x="69" y="2749"/>
                  </a:cubicBezTo>
                  <a:lnTo>
                    <a:pt x="69" y="2749"/>
                  </a:lnTo>
                  <a:cubicBezTo>
                    <a:pt x="33" y="2848"/>
                    <a:pt x="11" y="2954"/>
                    <a:pt x="3" y="3063"/>
                  </a:cubicBezTo>
                  <a:cubicBezTo>
                    <a:pt x="1" y="3123"/>
                    <a:pt x="60" y="3171"/>
                    <a:pt x="116" y="3171"/>
                  </a:cubicBezTo>
                  <a:cubicBezTo>
                    <a:pt x="133" y="3171"/>
                    <a:pt x="151" y="3166"/>
                    <a:pt x="166" y="3156"/>
                  </a:cubicBezTo>
                  <a:cubicBezTo>
                    <a:pt x="183" y="3144"/>
                    <a:pt x="201" y="3131"/>
                    <a:pt x="218" y="3119"/>
                  </a:cubicBezTo>
                  <a:lnTo>
                    <a:pt x="218" y="3119"/>
                  </a:lnTo>
                  <a:cubicBezTo>
                    <a:pt x="225" y="3121"/>
                    <a:pt x="233" y="3122"/>
                    <a:pt x="241" y="3122"/>
                  </a:cubicBezTo>
                  <a:cubicBezTo>
                    <a:pt x="260" y="3122"/>
                    <a:pt x="280" y="3117"/>
                    <a:pt x="300" y="3103"/>
                  </a:cubicBezTo>
                  <a:cubicBezTo>
                    <a:pt x="375" y="3054"/>
                    <a:pt x="451" y="3005"/>
                    <a:pt x="526" y="2956"/>
                  </a:cubicBezTo>
                  <a:lnTo>
                    <a:pt x="526" y="2956"/>
                  </a:lnTo>
                  <a:cubicBezTo>
                    <a:pt x="547" y="2981"/>
                    <a:pt x="578" y="2997"/>
                    <a:pt x="612" y="2997"/>
                  </a:cubicBezTo>
                  <a:cubicBezTo>
                    <a:pt x="638" y="2997"/>
                    <a:pt x="665" y="2988"/>
                    <a:pt x="692" y="2967"/>
                  </a:cubicBezTo>
                  <a:cubicBezTo>
                    <a:pt x="878" y="2816"/>
                    <a:pt x="1057" y="2659"/>
                    <a:pt x="1231" y="2496"/>
                  </a:cubicBezTo>
                  <a:lnTo>
                    <a:pt x="1231" y="2496"/>
                  </a:lnTo>
                  <a:cubicBezTo>
                    <a:pt x="1457" y="2348"/>
                    <a:pt x="1683" y="2201"/>
                    <a:pt x="1910" y="2054"/>
                  </a:cubicBezTo>
                  <a:cubicBezTo>
                    <a:pt x="1999" y="1998"/>
                    <a:pt x="1961" y="1848"/>
                    <a:pt x="1868" y="1843"/>
                  </a:cubicBezTo>
                  <a:lnTo>
                    <a:pt x="1868" y="1843"/>
                  </a:lnTo>
                  <a:cubicBezTo>
                    <a:pt x="2036" y="1654"/>
                    <a:pt x="2197" y="1459"/>
                    <a:pt x="2352" y="1258"/>
                  </a:cubicBezTo>
                  <a:cubicBezTo>
                    <a:pt x="2384" y="1217"/>
                    <a:pt x="2363" y="1153"/>
                    <a:pt x="2331" y="1118"/>
                  </a:cubicBezTo>
                  <a:cubicBezTo>
                    <a:pt x="2248" y="1025"/>
                    <a:pt x="2148" y="990"/>
                    <a:pt x="2043" y="990"/>
                  </a:cubicBezTo>
                  <a:cubicBezTo>
                    <a:pt x="1884" y="990"/>
                    <a:pt x="1713" y="1070"/>
                    <a:pt x="1575" y="1151"/>
                  </a:cubicBezTo>
                  <a:lnTo>
                    <a:pt x="1575" y="1151"/>
                  </a:lnTo>
                  <a:cubicBezTo>
                    <a:pt x="1545" y="1122"/>
                    <a:pt x="1508" y="1110"/>
                    <a:pt x="1467" y="1110"/>
                  </a:cubicBezTo>
                  <a:cubicBezTo>
                    <a:pt x="1375" y="1110"/>
                    <a:pt x="1266" y="1169"/>
                    <a:pt x="1192" y="1217"/>
                  </a:cubicBezTo>
                  <a:cubicBezTo>
                    <a:pt x="1067" y="1301"/>
                    <a:pt x="941" y="1386"/>
                    <a:pt x="816" y="1471"/>
                  </a:cubicBezTo>
                  <a:lnTo>
                    <a:pt x="816" y="1471"/>
                  </a:lnTo>
                  <a:cubicBezTo>
                    <a:pt x="941" y="1132"/>
                    <a:pt x="1067" y="795"/>
                    <a:pt x="1192" y="455"/>
                  </a:cubicBezTo>
                  <a:cubicBezTo>
                    <a:pt x="1205" y="421"/>
                    <a:pt x="1201" y="390"/>
                    <a:pt x="1186" y="366"/>
                  </a:cubicBezTo>
                  <a:lnTo>
                    <a:pt x="1186" y="366"/>
                  </a:lnTo>
                  <a:cubicBezTo>
                    <a:pt x="1192" y="355"/>
                    <a:pt x="1197" y="343"/>
                    <a:pt x="1203" y="332"/>
                  </a:cubicBezTo>
                  <a:lnTo>
                    <a:pt x="1203" y="332"/>
                  </a:lnTo>
                  <a:cubicBezTo>
                    <a:pt x="1258" y="420"/>
                    <a:pt x="1278" y="531"/>
                    <a:pt x="1282" y="644"/>
                  </a:cubicBezTo>
                  <a:lnTo>
                    <a:pt x="1282" y="644"/>
                  </a:lnTo>
                  <a:cubicBezTo>
                    <a:pt x="1259" y="744"/>
                    <a:pt x="1230" y="842"/>
                    <a:pt x="1198" y="938"/>
                  </a:cubicBezTo>
                  <a:cubicBezTo>
                    <a:pt x="1173" y="1009"/>
                    <a:pt x="1237" y="1063"/>
                    <a:pt x="1299" y="1063"/>
                  </a:cubicBezTo>
                  <a:cubicBezTo>
                    <a:pt x="1299" y="1063"/>
                    <a:pt x="1300" y="1063"/>
                    <a:pt x="1300" y="1063"/>
                  </a:cubicBezTo>
                  <a:lnTo>
                    <a:pt x="1300" y="1063"/>
                  </a:lnTo>
                  <a:cubicBezTo>
                    <a:pt x="1320" y="1077"/>
                    <a:pt x="1344" y="1084"/>
                    <a:pt x="1370" y="1084"/>
                  </a:cubicBezTo>
                  <a:cubicBezTo>
                    <a:pt x="1431" y="1084"/>
                    <a:pt x="1497" y="1044"/>
                    <a:pt x="1506" y="967"/>
                  </a:cubicBezTo>
                  <a:cubicBezTo>
                    <a:pt x="1507" y="960"/>
                    <a:pt x="1507" y="954"/>
                    <a:pt x="1508" y="947"/>
                  </a:cubicBezTo>
                  <a:lnTo>
                    <a:pt x="1508" y="947"/>
                  </a:lnTo>
                  <a:cubicBezTo>
                    <a:pt x="1528" y="764"/>
                    <a:pt x="1550" y="579"/>
                    <a:pt x="1570" y="394"/>
                  </a:cubicBezTo>
                  <a:lnTo>
                    <a:pt x="1570" y="394"/>
                  </a:lnTo>
                  <a:cubicBezTo>
                    <a:pt x="1570" y="394"/>
                    <a:pt x="1570" y="394"/>
                    <a:pt x="1570" y="394"/>
                  </a:cubicBezTo>
                  <a:cubicBezTo>
                    <a:pt x="1579" y="317"/>
                    <a:pt x="1522" y="279"/>
                    <a:pt x="1461" y="279"/>
                  </a:cubicBezTo>
                  <a:cubicBezTo>
                    <a:pt x="1455" y="279"/>
                    <a:pt x="1449" y="279"/>
                    <a:pt x="1443" y="280"/>
                  </a:cubicBezTo>
                  <a:lnTo>
                    <a:pt x="1443" y="280"/>
                  </a:lnTo>
                  <a:cubicBezTo>
                    <a:pt x="1398" y="179"/>
                    <a:pt x="1329" y="90"/>
                    <a:pt x="1227" y="19"/>
                  </a:cubicBezTo>
                  <a:cubicBezTo>
                    <a:pt x="1210" y="7"/>
                    <a:pt x="1189" y="1"/>
                    <a:pt x="1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47"/>
            <p:cNvSpPr/>
            <p:nvPr/>
          </p:nvSpPr>
          <p:spPr>
            <a:xfrm>
              <a:off x="6642228" y="-3714128"/>
              <a:ext cx="42202" cy="39919"/>
            </a:xfrm>
            <a:custGeom>
              <a:avLst/>
              <a:gdLst/>
              <a:ahLst/>
              <a:cxnLst/>
              <a:rect l="l" t="t" r="r" b="b"/>
              <a:pathLst>
                <a:path w="943" h="892" extrusionOk="0">
                  <a:moveTo>
                    <a:pt x="149" y="1"/>
                  </a:moveTo>
                  <a:cubicBezTo>
                    <a:pt x="75" y="1"/>
                    <a:pt x="0" y="74"/>
                    <a:pt x="56" y="150"/>
                  </a:cubicBezTo>
                  <a:cubicBezTo>
                    <a:pt x="75" y="176"/>
                    <a:pt x="95" y="201"/>
                    <a:pt x="115" y="226"/>
                  </a:cubicBezTo>
                  <a:lnTo>
                    <a:pt x="115" y="226"/>
                  </a:lnTo>
                  <a:cubicBezTo>
                    <a:pt x="61" y="258"/>
                    <a:pt x="27" y="326"/>
                    <a:pt x="70" y="385"/>
                  </a:cubicBezTo>
                  <a:cubicBezTo>
                    <a:pt x="76" y="394"/>
                    <a:pt x="82" y="402"/>
                    <a:pt x="88" y="411"/>
                  </a:cubicBezTo>
                  <a:lnTo>
                    <a:pt x="88" y="411"/>
                  </a:lnTo>
                  <a:cubicBezTo>
                    <a:pt x="88" y="411"/>
                    <a:pt x="88" y="411"/>
                    <a:pt x="88" y="411"/>
                  </a:cubicBezTo>
                  <a:cubicBezTo>
                    <a:pt x="90" y="413"/>
                    <a:pt x="92" y="416"/>
                    <a:pt x="94" y="418"/>
                  </a:cubicBezTo>
                  <a:lnTo>
                    <a:pt x="94" y="418"/>
                  </a:lnTo>
                  <a:cubicBezTo>
                    <a:pt x="179" y="534"/>
                    <a:pt x="279" y="628"/>
                    <a:pt x="399" y="708"/>
                  </a:cubicBezTo>
                  <a:cubicBezTo>
                    <a:pt x="471" y="759"/>
                    <a:pt x="563" y="810"/>
                    <a:pt x="657" y="837"/>
                  </a:cubicBezTo>
                  <a:lnTo>
                    <a:pt x="657" y="837"/>
                  </a:lnTo>
                  <a:cubicBezTo>
                    <a:pt x="693" y="854"/>
                    <a:pt x="728" y="870"/>
                    <a:pt x="765" y="885"/>
                  </a:cubicBezTo>
                  <a:cubicBezTo>
                    <a:pt x="776" y="890"/>
                    <a:pt x="788" y="892"/>
                    <a:pt x="799" y="892"/>
                  </a:cubicBezTo>
                  <a:cubicBezTo>
                    <a:pt x="839" y="892"/>
                    <a:pt x="874" y="863"/>
                    <a:pt x="891" y="826"/>
                  </a:cubicBezTo>
                  <a:lnTo>
                    <a:pt x="891" y="826"/>
                  </a:lnTo>
                  <a:cubicBezTo>
                    <a:pt x="929" y="792"/>
                    <a:pt x="943" y="725"/>
                    <a:pt x="899" y="690"/>
                  </a:cubicBezTo>
                  <a:cubicBezTo>
                    <a:pt x="864" y="663"/>
                    <a:pt x="827" y="644"/>
                    <a:pt x="788" y="627"/>
                  </a:cubicBezTo>
                  <a:lnTo>
                    <a:pt x="788" y="627"/>
                  </a:lnTo>
                  <a:cubicBezTo>
                    <a:pt x="763" y="603"/>
                    <a:pt x="737" y="579"/>
                    <a:pt x="712" y="555"/>
                  </a:cubicBezTo>
                  <a:lnTo>
                    <a:pt x="712" y="555"/>
                  </a:lnTo>
                  <a:cubicBezTo>
                    <a:pt x="806" y="531"/>
                    <a:pt x="864" y="418"/>
                    <a:pt x="811" y="324"/>
                  </a:cubicBezTo>
                  <a:cubicBezTo>
                    <a:pt x="803" y="310"/>
                    <a:pt x="790" y="305"/>
                    <a:pt x="777" y="305"/>
                  </a:cubicBezTo>
                  <a:cubicBezTo>
                    <a:pt x="751" y="305"/>
                    <a:pt x="725" y="327"/>
                    <a:pt x="733" y="356"/>
                  </a:cubicBezTo>
                  <a:lnTo>
                    <a:pt x="733" y="359"/>
                  </a:lnTo>
                  <a:cubicBezTo>
                    <a:pt x="716" y="371"/>
                    <a:pt x="695" y="379"/>
                    <a:pt x="675" y="391"/>
                  </a:cubicBezTo>
                  <a:cubicBezTo>
                    <a:pt x="643" y="379"/>
                    <a:pt x="614" y="359"/>
                    <a:pt x="588" y="333"/>
                  </a:cubicBezTo>
                  <a:cubicBezTo>
                    <a:pt x="550" y="304"/>
                    <a:pt x="512" y="272"/>
                    <a:pt x="474" y="243"/>
                  </a:cubicBezTo>
                  <a:cubicBezTo>
                    <a:pt x="390" y="170"/>
                    <a:pt x="303" y="100"/>
                    <a:pt x="216" y="25"/>
                  </a:cubicBezTo>
                  <a:lnTo>
                    <a:pt x="216" y="25"/>
                  </a:lnTo>
                  <a:cubicBezTo>
                    <a:pt x="216" y="25"/>
                    <a:pt x="216" y="25"/>
                    <a:pt x="216" y="25"/>
                  </a:cubicBezTo>
                  <a:cubicBezTo>
                    <a:pt x="196" y="8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47"/>
            <p:cNvSpPr/>
            <p:nvPr/>
          </p:nvSpPr>
          <p:spPr>
            <a:xfrm>
              <a:off x="6741222" y="-3721647"/>
              <a:ext cx="82524" cy="10830"/>
            </a:xfrm>
            <a:custGeom>
              <a:avLst/>
              <a:gdLst/>
              <a:ahLst/>
              <a:cxnLst/>
              <a:rect l="l" t="t" r="r" b="b"/>
              <a:pathLst>
                <a:path w="1844" h="242" extrusionOk="0">
                  <a:moveTo>
                    <a:pt x="585" y="0"/>
                  </a:moveTo>
                  <a:cubicBezTo>
                    <a:pt x="392" y="0"/>
                    <a:pt x="199" y="16"/>
                    <a:pt x="21" y="71"/>
                  </a:cubicBezTo>
                  <a:cubicBezTo>
                    <a:pt x="0" y="76"/>
                    <a:pt x="6" y="103"/>
                    <a:pt x="27" y="106"/>
                  </a:cubicBezTo>
                  <a:cubicBezTo>
                    <a:pt x="320" y="140"/>
                    <a:pt x="620" y="117"/>
                    <a:pt x="913" y="137"/>
                  </a:cubicBezTo>
                  <a:cubicBezTo>
                    <a:pt x="1073" y="146"/>
                    <a:pt x="1230" y="164"/>
                    <a:pt x="1387" y="187"/>
                  </a:cubicBezTo>
                  <a:cubicBezTo>
                    <a:pt x="1495" y="201"/>
                    <a:pt x="1614" y="241"/>
                    <a:pt x="1724" y="241"/>
                  </a:cubicBezTo>
                  <a:cubicBezTo>
                    <a:pt x="1751" y="241"/>
                    <a:pt x="1777" y="239"/>
                    <a:pt x="1803" y="233"/>
                  </a:cubicBezTo>
                  <a:cubicBezTo>
                    <a:pt x="1843" y="225"/>
                    <a:pt x="1840" y="175"/>
                    <a:pt x="1814" y="155"/>
                  </a:cubicBezTo>
                  <a:cubicBezTo>
                    <a:pt x="1710" y="82"/>
                    <a:pt x="1547" y="82"/>
                    <a:pt x="1422" y="62"/>
                  </a:cubicBezTo>
                  <a:cubicBezTo>
                    <a:pt x="1268" y="42"/>
                    <a:pt x="1117" y="27"/>
                    <a:pt x="963" y="15"/>
                  </a:cubicBezTo>
                  <a:cubicBezTo>
                    <a:pt x="840" y="7"/>
                    <a:pt x="712" y="0"/>
                    <a:pt x="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47"/>
            <p:cNvSpPr/>
            <p:nvPr/>
          </p:nvSpPr>
          <p:spPr>
            <a:xfrm>
              <a:off x="6750307" y="-3723974"/>
              <a:ext cx="83016" cy="14858"/>
            </a:xfrm>
            <a:custGeom>
              <a:avLst/>
              <a:gdLst/>
              <a:ahLst/>
              <a:cxnLst/>
              <a:rect l="l" t="t" r="r" b="b"/>
              <a:pathLst>
                <a:path w="1855" h="332" extrusionOk="0">
                  <a:moveTo>
                    <a:pt x="244" y="1"/>
                  </a:moveTo>
                  <a:cubicBezTo>
                    <a:pt x="173" y="1"/>
                    <a:pt x="103" y="8"/>
                    <a:pt x="39" y="30"/>
                  </a:cubicBezTo>
                  <a:cubicBezTo>
                    <a:pt x="13" y="38"/>
                    <a:pt x="1" y="82"/>
                    <a:pt x="30" y="96"/>
                  </a:cubicBezTo>
                  <a:cubicBezTo>
                    <a:pt x="161" y="160"/>
                    <a:pt x="312" y="155"/>
                    <a:pt x="454" y="163"/>
                  </a:cubicBezTo>
                  <a:cubicBezTo>
                    <a:pt x="623" y="175"/>
                    <a:pt x="792" y="184"/>
                    <a:pt x="960" y="195"/>
                  </a:cubicBezTo>
                  <a:cubicBezTo>
                    <a:pt x="1126" y="204"/>
                    <a:pt x="1289" y="213"/>
                    <a:pt x="1451" y="221"/>
                  </a:cubicBezTo>
                  <a:cubicBezTo>
                    <a:pt x="1597" y="230"/>
                    <a:pt x="1693" y="271"/>
                    <a:pt x="1818" y="329"/>
                  </a:cubicBezTo>
                  <a:cubicBezTo>
                    <a:pt x="1821" y="331"/>
                    <a:pt x="1825" y="332"/>
                    <a:pt x="1828" y="332"/>
                  </a:cubicBezTo>
                  <a:cubicBezTo>
                    <a:pt x="1842" y="332"/>
                    <a:pt x="1855" y="319"/>
                    <a:pt x="1852" y="303"/>
                  </a:cubicBezTo>
                  <a:cubicBezTo>
                    <a:pt x="1794" y="59"/>
                    <a:pt x="1344" y="85"/>
                    <a:pt x="1164" y="70"/>
                  </a:cubicBezTo>
                  <a:cubicBezTo>
                    <a:pt x="978" y="56"/>
                    <a:pt x="792" y="44"/>
                    <a:pt x="605" y="30"/>
                  </a:cubicBezTo>
                  <a:cubicBezTo>
                    <a:pt x="493" y="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47"/>
            <p:cNvSpPr/>
            <p:nvPr/>
          </p:nvSpPr>
          <p:spPr>
            <a:xfrm>
              <a:off x="6706494" y="-3781796"/>
              <a:ext cx="22287" cy="24659"/>
            </a:xfrm>
            <a:custGeom>
              <a:avLst/>
              <a:gdLst/>
              <a:ahLst/>
              <a:cxnLst/>
              <a:rect l="l" t="t" r="r" b="b"/>
              <a:pathLst>
                <a:path w="498" h="551" extrusionOk="0">
                  <a:moveTo>
                    <a:pt x="190" y="0"/>
                  </a:moveTo>
                  <a:cubicBezTo>
                    <a:pt x="175" y="0"/>
                    <a:pt x="159" y="7"/>
                    <a:pt x="152" y="22"/>
                  </a:cubicBezTo>
                  <a:cubicBezTo>
                    <a:pt x="120" y="89"/>
                    <a:pt x="88" y="159"/>
                    <a:pt x="56" y="232"/>
                  </a:cubicBezTo>
                  <a:cubicBezTo>
                    <a:pt x="32" y="284"/>
                    <a:pt x="0" y="336"/>
                    <a:pt x="6" y="397"/>
                  </a:cubicBezTo>
                  <a:cubicBezTo>
                    <a:pt x="6" y="415"/>
                    <a:pt x="18" y="429"/>
                    <a:pt x="35" y="435"/>
                  </a:cubicBezTo>
                  <a:cubicBezTo>
                    <a:pt x="49" y="440"/>
                    <a:pt x="60" y="442"/>
                    <a:pt x="69" y="442"/>
                  </a:cubicBezTo>
                  <a:cubicBezTo>
                    <a:pt x="85" y="442"/>
                    <a:pt x="97" y="435"/>
                    <a:pt x="111" y="418"/>
                  </a:cubicBezTo>
                  <a:cubicBezTo>
                    <a:pt x="125" y="394"/>
                    <a:pt x="114" y="377"/>
                    <a:pt x="93" y="371"/>
                  </a:cubicBezTo>
                  <a:lnTo>
                    <a:pt x="88" y="386"/>
                  </a:lnTo>
                  <a:lnTo>
                    <a:pt x="85" y="386"/>
                  </a:lnTo>
                  <a:cubicBezTo>
                    <a:pt x="85" y="386"/>
                    <a:pt x="85" y="387"/>
                    <a:pt x="84" y="387"/>
                  </a:cubicBezTo>
                  <a:lnTo>
                    <a:pt x="84" y="387"/>
                  </a:lnTo>
                  <a:cubicBezTo>
                    <a:pt x="85" y="345"/>
                    <a:pt x="109" y="310"/>
                    <a:pt x="125" y="272"/>
                  </a:cubicBezTo>
                  <a:cubicBezTo>
                    <a:pt x="154" y="215"/>
                    <a:pt x="182" y="160"/>
                    <a:pt x="209" y="104"/>
                  </a:cubicBezTo>
                  <a:lnTo>
                    <a:pt x="209" y="104"/>
                  </a:lnTo>
                  <a:cubicBezTo>
                    <a:pt x="273" y="147"/>
                    <a:pt x="321" y="206"/>
                    <a:pt x="352" y="281"/>
                  </a:cubicBezTo>
                  <a:cubicBezTo>
                    <a:pt x="387" y="365"/>
                    <a:pt x="364" y="450"/>
                    <a:pt x="387" y="531"/>
                  </a:cubicBezTo>
                  <a:cubicBezTo>
                    <a:pt x="389" y="544"/>
                    <a:pt x="400" y="551"/>
                    <a:pt x="411" y="551"/>
                  </a:cubicBezTo>
                  <a:cubicBezTo>
                    <a:pt x="418" y="551"/>
                    <a:pt x="425" y="548"/>
                    <a:pt x="431" y="543"/>
                  </a:cubicBezTo>
                  <a:cubicBezTo>
                    <a:pt x="497" y="470"/>
                    <a:pt x="471" y="342"/>
                    <a:pt x="439" y="258"/>
                  </a:cubicBezTo>
                  <a:cubicBezTo>
                    <a:pt x="399" y="147"/>
                    <a:pt x="314" y="57"/>
                    <a:pt x="213" y="5"/>
                  </a:cubicBezTo>
                  <a:cubicBezTo>
                    <a:pt x="206" y="2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47"/>
            <p:cNvSpPr/>
            <p:nvPr/>
          </p:nvSpPr>
          <p:spPr>
            <a:xfrm>
              <a:off x="6711551" y="-3786450"/>
              <a:ext cx="20228" cy="33520"/>
            </a:xfrm>
            <a:custGeom>
              <a:avLst/>
              <a:gdLst/>
              <a:ahLst/>
              <a:cxnLst/>
              <a:rect l="l" t="t" r="r" b="b"/>
              <a:pathLst>
                <a:path w="452" h="749" extrusionOk="0">
                  <a:moveTo>
                    <a:pt x="178" y="0"/>
                  </a:moveTo>
                  <a:cubicBezTo>
                    <a:pt x="156" y="0"/>
                    <a:pt x="132" y="14"/>
                    <a:pt x="126" y="36"/>
                  </a:cubicBezTo>
                  <a:cubicBezTo>
                    <a:pt x="70" y="225"/>
                    <a:pt x="47" y="411"/>
                    <a:pt x="1" y="600"/>
                  </a:cubicBezTo>
                  <a:lnTo>
                    <a:pt x="21" y="606"/>
                  </a:lnTo>
                  <a:cubicBezTo>
                    <a:pt x="70" y="465"/>
                    <a:pt x="130" y="330"/>
                    <a:pt x="180" y="191"/>
                  </a:cubicBezTo>
                  <a:lnTo>
                    <a:pt x="180" y="191"/>
                  </a:lnTo>
                  <a:cubicBezTo>
                    <a:pt x="210" y="265"/>
                    <a:pt x="237" y="340"/>
                    <a:pt x="262" y="417"/>
                  </a:cubicBezTo>
                  <a:cubicBezTo>
                    <a:pt x="294" y="525"/>
                    <a:pt x="309" y="641"/>
                    <a:pt x="364" y="737"/>
                  </a:cubicBezTo>
                  <a:cubicBezTo>
                    <a:pt x="368" y="745"/>
                    <a:pt x="376" y="748"/>
                    <a:pt x="383" y="748"/>
                  </a:cubicBezTo>
                  <a:cubicBezTo>
                    <a:pt x="392" y="748"/>
                    <a:pt x="402" y="743"/>
                    <a:pt x="405" y="734"/>
                  </a:cubicBezTo>
                  <a:cubicBezTo>
                    <a:pt x="451" y="504"/>
                    <a:pt x="315" y="225"/>
                    <a:pt x="219" y="25"/>
                  </a:cubicBezTo>
                  <a:cubicBezTo>
                    <a:pt x="210" y="8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47"/>
            <p:cNvSpPr/>
            <p:nvPr/>
          </p:nvSpPr>
          <p:spPr>
            <a:xfrm>
              <a:off x="6721218" y="-3778484"/>
              <a:ext cx="16156" cy="31192"/>
            </a:xfrm>
            <a:custGeom>
              <a:avLst/>
              <a:gdLst/>
              <a:ahLst/>
              <a:cxnLst/>
              <a:rect l="l" t="t" r="r" b="b"/>
              <a:pathLst>
                <a:path w="361" h="697" extrusionOk="0">
                  <a:moveTo>
                    <a:pt x="32" y="0"/>
                  </a:moveTo>
                  <a:cubicBezTo>
                    <a:pt x="16" y="0"/>
                    <a:pt x="0" y="17"/>
                    <a:pt x="11" y="33"/>
                  </a:cubicBezTo>
                  <a:cubicBezTo>
                    <a:pt x="81" y="137"/>
                    <a:pt x="139" y="242"/>
                    <a:pt x="180" y="361"/>
                  </a:cubicBezTo>
                  <a:cubicBezTo>
                    <a:pt x="212" y="466"/>
                    <a:pt x="209" y="579"/>
                    <a:pt x="241" y="687"/>
                  </a:cubicBezTo>
                  <a:cubicBezTo>
                    <a:pt x="242" y="693"/>
                    <a:pt x="247" y="696"/>
                    <a:pt x="252" y="696"/>
                  </a:cubicBezTo>
                  <a:cubicBezTo>
                    <a:pt x="258" y="696"/>
                    <a:pt x="264" y="693"/>
                    <a:pt x="267" y="687"/>
                  </a:cubicBezTo>
                  <a:cubicBezTo>
                    <a:pt x="360" y="469"/>
                    <a:pt x="209" y="155"/>
                    <a:pt x="46" y="6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47"/>
            <p:cNvSpPr/>
            <p:nvPr/>
          </p:nvSpPr>
          <p:spPr>
            <a:xfrm>
              <a:off x="6721576" y="-3779289"/>
              <a:ext cx="10427" cy="22242"/>
            </a:xfrm>
            <a:custGeom>
              <a:avLst/>
              <a:gdLst/>
              <a:ahLst/>
              <a:cxnLst/>
              <a:rect l="l" t="t" r="r" b="b"/>
              <a:pathLst>
                <a:path w="233" h="497" extrusionOk="0">
                  <a:moveTo>
                    <a:pt x="72" y="0"/>
                  </a:moveTo>
                  <a:cubicBezTo>
                    <a:pt x="59" y="0"/>
                    <a:pt x="45" y="7"/>
                    <a:pt x="35" y="22"/>
                  </a:cubicBezTo>
                  <a:cubicBezTo>
                    <a:pt x="1" y="80"/>
                    <a:pt x="50" y="164"/>
                    <a:pt x="70" y="216"/>
                  </a:cubicBezTo>
                  <a:cubicBezTo>
                    <a:pt x="102" y="309"/>
                    <a:pt x="137" y="402"/>
                    <a:pt x="192" y="487"/>
                  </a:cubicBezTo>
                  <a:cubicBezTo>
                    <a:pt x="197" y="494"/>
                    <a:pt x="204" y="496"/>
                    <a:pt x="210" y="496"/>
                  </a:cubicBezTo>
                  <a:cubicBezTo>
                    <a:pt x="221" y="496"/>
                    <a:pt x="232" y="486"/>
                    <a:pt x="230" y="472"/>
                  </a:cubicBezTo>
                  <a:cubicBezTo>
                    <a:pt x="225" y="438"/>
                    <a:pt x="132" y="125"/>
                    <a:pt x="102" y="60"/>
                  </a:cubicBezTo>
                  <a:lnTo>
                    <a:pt x="102" y="60"/>
                  </a:lnTo>
                  <a:cubicBezTo>
                    <a:pt x="120" y="25"/>
                    <a:pt x="98" y="0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9" name="Google Shape;7859;p47"/>
          <p:cNvSpPr/>
          <p:nvPr/>
        </p:nvSpPr>
        <p:spPr>
          <a:xfrm flipH="1">
            <a:off x="1946620" y="4022700"/>
            <a:ext cx="77700" cy="7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0" name="Google Shape;7860;p47"/>
          <p:cNvGrpSpPr/>
          <p:nvPr/>
        </p:nvGrpSpPr>
        <p:grpSpPr>
          <a:xfrm flipH="1">
            <a:off x="7638031" y="1697944"/>
            <a:ext cx="258669" cy="229446"/>
            <a:chOff x="8370740" y="-3303067"/>
            <a:chExt cx="258669" cy="229446"/>
          </a:xfrm>
        </p:grpSpPr>
        <p:sp>
          <p:nvSpPr>
            <p:cNvPr id="7861" name="Google Shape;7861;p47"/>
            <p:cNvSpPr/>
            <p:nvPr/>
          </p:nvSpPr>
          <p:spPr>
            <a:xfrm>
              <a:off x="8370740" y="-3284584"/>
              <a:ext cx="258669" cy="210963"/>
            </a:xfrm>
            <a:custGeom>
              <a:avLst/>
              <a:gdLst/>
              <a:ahLst/>
              <a:cxnLst/>
              <a:rect l="l" t="t" r="r" b="b"/>
              <a:pathLst>
                <a:path w="5780" h="4714" extrusionOk="0">
                  <a:moveTo>
                    <a:pt x="3137" y="216"/>
                  </a:moveTo>
                  <a:cubicBezTo>
                    <a:pt x="3228" y="719"/>
                    <a:pt x="3292" y="1227"/>
                    <a:pt x="3329" y="1736"/>
                  </a:cubicBezTo>
                  <a:lnTo>
                    <a:pt x="3329" y="1736"/>
                  </a:lnTo>
                  <a:cubicBezTo>
                    <a:pt x="3164" y="1670"/>
                    <a:pt x="3000" y="1604"/>
                    <a:pt x="2835" y="1539"/>
                  </a:cubicBezTo>
                  <a:cubicBezTo>
                    <a:pt x="2642" y="1461"/>
                    <a:pt x="2449" y="1382"/>
                    <a:pt x="2256" y="1302"/>
                  </a:cubicBezTo>
                  <a:lnTo>
                    <a:pt x="2256" y="1302"/>
                  </a:lnTo>
                  <a:cubicBezTo>
                    <a:pt x="2550" y="940"/>
                    <a:pt x="2842" y="576"/>
                    <a:pt x="3137" y="216"/>
                  </a:cubicBezTo>
                  <a:close/>
                  <a:moveTo>
                    <a:pt x="243" y="725"/>
                  </a:moveTo>
                  <a:cubicBezTo>
                    <a:pt x="856" y="876"/>
                    <a:pt x="1448" y="1103"/>
                    <a:pt x="2034" y="1342"/>
                  </a:cubicBezTo>
                  <a:lnTo>
                    <a:pt x="2034" y="1342"/>
                  </a:lnTo>
                  <a:cubicBezTo>
                    <a:pt x="1815" y="1606"/>
                    <a:pt x="1597" y="1871"/>
                    <a:pt x="1381" y="2138"/>
                  </a:cubicBezTo>
                  <a:lnTo>
                    <a:pt x="1381" y="2138"/>
                  </a:lnTo>
                  <a:cubicBezTo>
                    <a:pt x="1001" y="1667"/>
                    <a:pt x="622" y="1196"/>
                    <a:pt x="243" y="725"/>
                  </a:cubicBezTo>
                  <a:close/>
                  <a:moveTo>
                    <a:pt x="3476" y="1929"/>
                  </a:moveTo>
                  <a:lnTo>
                    <a:pt x="3476" y="1929"/>
                  </a:lnTo>
                  <a:cubicBezTo>
                    <a:pt x="3770" y="2047"/>
                    <a:pt x="4064" y="2164"/>
                    <a:pt x="4358" y="2283"/>
                  </a:cubicBezTo>
                  <a:cubicBezTo>
                    <a:pt x="4599" y="2382"/>
                    <a:pt x="4841" y="2478"/>
                    <a:pt x="5082" y="2574"/>
                  </a:cubicBezTo>
                  <a:cubicBezTo>
                    <a:pt x="5148" y="2602"/>
                    <a:pt x="5228" y="2649"/>
                    <a:pt x="5306" y="2676"/>
                  </a:cubicBezTo>
                  <a:lnTo>
                    <a:pt x="5306" y="2676"/>
                  </a:lnTo>
                  <a:cubicBezTo>
                    <a:pt x="5024" y="2754"/>
                    <a:pt x="4733" y="2788"/>
                    <a:pt x="4439" y="2812"/>
                  </a:cubicBezTo>
                  <a:cubicBezTo>
                    <a:pt x="4127" y="2838"/>
                    <a:pt x="3814" y="2862"/>
                    <a:pt x="3501" y="2894"/>
                  </a:cubicBezTo>
                  <a:lnTo>
                    <a:pt x="3501" y="2894"/>
                  </a:lnTo>
                  <a:cubicBezTo>
                    <a:pt x="3504" y="2572"/>
                    <a:pt x="3495" y="2250"/>
                    <a:pt x="3476" y="1929"/>
                  </a:cubicBezTo>
                  <a:close/>
                  <a:moveTo>
                    <a:pt x="2177" y="1400"/>
                  </a:moveTo>
                  <a:cubicBezTo>
                    <a:pt x="2422" y="1501"/>
                    <a:pt x="2666" y="1603"/>
                    <a:pt x="2911" y="1702"/>
                  </a:cubicBezTo>
                  <a:cubicBezTo>
                    <a:pt x="3053" y="1759"/>
                    <a:pt x="3196" y="1816"/>
                    <a:pt x="3338" y="1874"/>
                  </a:cubicBezTo>
                  <a:lnTo>
                    <a:pt x="3338" y="1874"/>
                  </a:lnTo>
                  <a:cubicBezTo>
                    <a:pt x="3359" y="2218"/>
                    <a:pt x="3368" y="2564"/>
                    <a:pt x="3365" y="2909"/>
                  </a:cubicBezTo>
                  <a:lnTo>
                    <a:pt x="3365" y="2909"/>
                  </a:lnTo>
                  <a:cubicBezTo>
                    <a:pt x="3264" y="2920"/>
                    <a:pt x="3163" y="2932"/>
                    <a:pt x="3062" y="2946"/>
                  </a:cubicBezTo>
                  <a:cubicBezTo>
                    <a:pt x="2756" y="2985"/>
                    <a:pt x="2451" y="3032"/>
                    <a:pt x="2147" y="3088"/>
                  </a:cubicBezTo>
                  <a:lnTo>
                    <a:pt x="2147" y="3088"/>
                  </a:lnTo>
                  <a:cubicBezTo>
                    <a:pt x="1924" y="2811"/>
                    <a:pt x="1700" y="2534"/>
                    <a:pt x="1477" y="2256"/>
                  </a:cubicBezTo>
                  <a:lnTo>
                    <a:pt x="1477" y="2256"/>
                  </a:lnTo>
                  <a:cubicBezTo>
                    <a:pt x="1712" y="1973"/>
                    <a:pt x="1945" y="1687"/>
                    <a:pt x="2177" y="1400"/>
                  </a:cubicBezTo>
                  <a:close/>
                  <a:moveTo>
                    <a:pt x="1391" y="2360"/>
                  </a:moveTo>
                  <a:cubicBezTo>
                    <a:pt x="1592" y="2612"/>
                    <a:pt x="1794" y="2864"/>
                    <a:pt x="1996" y="3117"/>
                  </a:cubicBezTo>
                  <a:lnTo>
                    <a:pt x="1996" y="3117"/>
                  </a:lnTo>
                  <a:cubicBezTo>
                    <a:pt x="1455" y="3221"/>
                    <a:pt x="918" y="3352"/>
                    <a:pt x="391" y="3512"/>
                  </a:cubicBezTo>
                  <a:lnTo>
                    <a:pt x="391" y="3512"/>
                  </a:lnTo>
                  <a:cubicBezTo>
                    <a:pt x="392" y="3511"/>
                    <a:pt x="393" y="3511"/>
                    <a:pt x="393" y="3510"/>
                  </a:cubicBezTo>
                  <a:lnTo>
                    <a:pt x="396" y="3510"/>
                  </a:lnTo>
                  <a:cubicBezTo>
                    <a:pt x="736" y="3134"/>
                    <a:pt x="1066" y="2749"/>
                    <a:pt x="1391" y="2360"/>
                  </a:cubicBezTo>
                  <a:close/>
                  <a:moveTo>
                    <a:pt x="3363" y="3029"/>
                  </a:moveTo>
                  <a:cubicBezTo>
                    <a:pt x="3354" y="3511"/>
                    <a:pt x="3320" y="3993"/>
                    <a:pt x="3263" y="4473"/>
                  </a:cubicBezTo>
                  <a:lnTo>
                    <a:pt x="3263" y="4473"/>
                  </a:lnTo>
                  <a:cubicBezTo>
                    <a:pt x="2922" y="4049"/>
                    <a:pt x="2580" y="3625"/>
                    <a:pt x="2238" y="3200"/>
                  </a:cubicBezTo>
                  <a:lnTo>
                    <a:pt x="2238" y="3200"/>
                  </a:lnTo>
                  <a:cubicBezTo>
                    <a:pt x="2537" y="3145"/>
                    <a:pt x="2837" y="3096"/>
                    <a:pt x="3140" y="3056"/>
                  </a:cubicBezTo>
                  <a:cubicBezTo>
                    <a:pt x="3214" y="3046"/>
                    <a:pt x="3289" y="3037"/>
                    <a:pt x="3363" y="3029"/>
                  </a:cubicBezTo>
                  <a:close/>
                  <a:moveTo>
                    <a:pt x="3174" y="1"/>
                  </a:moveTo>
                  <a:cubicBezTo>
                    <a:pt x="3155" y="1"/>
                    <a:pt x="3136" y="9"/>
                    <a:pt x="3123" y="27"/>
                  </a:cubicBezTo>
                  <a:cubicBezTo>
                    <a:pt x="2789" y="434"/>
                    <a:pt x="2451" y="839"/>
                    <a:pt x="2114" y="1245"/>
                  </a:cubicBezTo>
                  <a:lnTo>
                    <a:pt x="2114" y="1245"/>
                  </a:lnTo>
                  <a:cubicBezTo>
                    <a:pt x="1452" y="975"/>
                    <a:pt x="783" y="717"/>
                    <a:pt x="85" y="559"/>
                  </a:cubicBezTo>
                  <a:cubicBezTo>
                    <a:pt x="81" y="558"/>
                    <a:pt x="77" y="558"/>
                    <a:pt x="74" y="558"/>
                  </a:cubicBezTo>
                  <a:cubicBezTo>
                    <a:pt x="26" y="558"/>
                    <a:pt x="0" y="623"/>
                    <a:pt x="30" y="661"/>
                  </a:cubicBezTo>
                  <a:cubicBezTo>
                    <a:pt x="453" y="1187"/>
                    <a:pt x="875" y="1715"/>
                    <a:pt x="1296" y="2242"/>
                  </a:cubicBezTo>
                  <a:lnTo>
                    <a:pt x="1296" y="2242"/>
                  </a:lnTo>
                  <a:cubicBezTo>
                    <a:pt x="971" y="2646"/>
                    <a:pt x="652" y="3055"/>
                    <a:pt x="344" y="3472"/>
                  </a:cubicBezTo>
                  <a:cubicBezTo>
                    <a:pt x="328" y="3495"/>
                    <a:pt x="344" y="3517"/>
                    <a:pt x="364" y="3520"/>
                  </a:cubicBezTo>
                  <a:lnTo>
                    <a:pt x="364" y="3520"/>
                  </a:lnTo>
                  <a:cubicBezTo>
                    <a:pt x="350" y="3525"/>
                    <a:pt x="337" y="3529"/>
                    <a:pt x="324" y="3533"/>
                  </a:cubicBezTo>
                  <a:cubicBezTo>
                    <a:pt x="262" y="3549"/>
                    <a:pt x="284" y="3649"/>
                    <a:pt x="340" y="3649"/>
                  </a:cubicBezTo>
                  <a:cubicBezTo>
                    <a:pt x="345" y="3649"/>
                    <a:pt x="350" y="3648"/>
                    <a:pt x="356" y="3646"/>
                  </a:cubicBezTo>
                  <a:cubicBezTo>
                    <a:pt x="928" y="3484"/>
                    <a:pt x="1504" y="3343"/>
                    <a:pt x="2086" y="3229"/>
                  </a:cubicBezTo>
                  <a:lnTo>
                    <a:pt x="2086" y="3229"/>
                  </a:lnTo>
                  <a:cubicBezTo>
                    <a:pt x="2475" y="3716"/>
                    <a:pt x="2864" y="4202"/>
                    <a:pt x="3254" y="4687"/>
                  </a:cubicBezTo>
                  <a:cubicBezTo>
                    <a:pt x="3269" y="4705"/>
                    <a:pt x="3289" y="4714"/>
                    <a:pt x="3308" y="4714"/>
                  </a:cubicBezTo>
                  <a:cubicBezTo>
                    <a:pt x="3341" y="4714"/>
                    <a:pt x="3373" y="4690"/>
                    <a:pt x="3379" y="4652"/>
                  </a:cubicBezTo>
                  <a:cubicBezTo>
                    <a:pt x="3451" y="4107"/>
                    <a:pt x="3491" y="3560"/>
                    <a:pt x="3500" y="3013"/>
                  </a:cubicBezTo>
                  <a:lnTo>
                    <a:pt x="3500" y="3013"/>
                  </a:lnTo>
                  <a:cubicBezTo>
                    <a:pt x="3837" y="2978"/>
                    <a:pt x="4174" y="2953"/>
                    <a:pt x="4512" y="2925"/>
                  </a:cubicBezTo>
                  <a:cubicBezTo>
                    <a:pt x="4925" y="2890"/>
                    <a:pt x="5338" y="2829"/>
                    <a:pt x="5718" y="2658"/>
                  </a:cubicBezTo>
                  <a:cubicBezTo>
                    <a:pt x="5780" y="2633"/>
                    <a:pt x="5753" y="2544"/>
                    <a:pt x="5692" y="2544"/>
                  </a:cubicBezTo>
                  <a:cubicBezTo>
                    <a:pt x="5689" y="2544"/>
                    <a:pt x="5686" y="2544"/>
                    <a:pt x="5684" y="2545"/>
                  </a:cubicBezTo>
                  <a:cubicBezTo>
                    <a:pt x="5620" y="2553"/>
                    <a:pt x="5539" y="2573"/>
                    <a:pt x="5464" y="2573"/>
                  </a:cubicBezTo>
                  <a:cubicBezTo>
                    <a:pt x="5430" y="2573"/>
                    <a:pt x="5396" y="2568"/>
                    <a:pt x="5367" y="2556"/>
                  </a:cubicBezTo>
                  <a:cubicBezTo>
                    <a:pt x="5245" y="2510"/>
                    <a:pt x="5125" y="2460"/>
                    <a:pt x="5006" y="2411"/>
                  </a:cubicBezTo>
                  <a:cubicBezTo>
                    <a:pt x="4765" y="2315"/>
                    <a:pt x="4521" y="2216"/>
                    <a:pt x="4283" y="2120"/>
                  </a:cubicBezTo>
                  <a:cubicBezTo>
                    <a:pt x="4009" y="2011"/>
                    <a:pt x="3738" y="1901"/>
                    <a:pt x="3467" y="1792"/>
                  </a:cubicBezTo>
                  <a:lnTo>
                    <a:pt x="3467" y="1792"/>
                  </a:lnTo>
                  <a:cubicBezTo>
                    <a:pt x="3427" y="1210"/>
                    <a:pt x="3350" y="631"/>
                    <a:pt x="3239" y="56"/>
                  </a:cubicBezTo>
                  <a:cubicBezTo>
                    <a:pt x="3232" y="21"/>
                    <a:pt x="3203" y="1"/>
                    <a:pt x="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47"/>
            <p:cNvSpPr/>
            <p:nvPr/>
          </p:nvSpPr>
          <p:spPr>
            <a:xfrm>
              <a:off x="8398218" y="-3284047"/>
              <a:ext cx="147012" cy="152740"/>
            </a:xfrm>
            <a:custGeom>
              <a:avLst/>
              <a:gdLst/>
              <a:ahLst/>
              <a:cxnLst/>
              <a:rect l="l" t="t" r="r" b="b"/>
              <a:pathLst>
                <a:path w="3285" h="3413" extrusionOk="0">
                  <a:moveTo>
                    <a:pt x="2090" y="2190"/>
                  </a:moveTo>
                  <a:lnTo>
                    <a:pt x="2090" y="2190"/>
                  </a:lnTo>
                  <a:cubicBezTo>
                    <a:pt x="2090" y="2200"/>
                    <a:pt x="2091" y="2211"/>
                    <a:pt x="2091" y="2222"/>
                  </a:cubicBezTo>
                  <a:lnTo>
                    <a:pt x="2091" y="2222"/>
                  </a:lnTo>
                  <a:cubicBezTo>
                    <a:pt x="2082" y="2226"/>
                    <a:pt x="2073" y="2230"/>
                    <a:pt x="2064" y="2235"/>
                  </a:cubicBezTo>
                  <a:lnTo>
                    <a:pt x="2064" y="2235"/>
                  </a:lnTo>
                  <a:cubicBezTo>
                    <a:pt x="2073" y="2220"/>
                    <a:pt x="2081" y="2205"/>
                    <a:pt x="2090" y="2190"/>
                  </a:cubicBezTo>
                  <a:close/>
                  <a:moveTo>
                    <a:pt x="1140" y="1949"/>
                  </a:moveTo>
                  <a:cubicBezTo>
                    <a:pt x="1046" y="2072"/>
                    <a:pt x="955" y="2196"/>
                    <a:pt x="865" y="2322"/>
                  </a:cubicBezTo>
                  <a:lnTo>
                    <a:pt x="865" y="2322"/>
                  </a:lnTo>
                  <a:cubicBezTo>
                    <a:pt x="924" y="2236"/>
                    <a:pt x="985" y="2151"/>
                    <a:pt x="1047" y="2068"/>
                  </a:cubicBezTo>
                  <a:cubicBezTo>
                    <a:pt x="1059" y="2050"/>
                    <a:pt x="1093" y="2008"/>
                    <a:pt x="1140" y="1949"/>
                  </a:cubicBezTo>
                  <a:close/>
                  <a:moveTo>
                    <a:pt x="1191" y="2593"/>
                  </a:moveTo>
                  <a:cubicBezTo>
                    <a:pt x="1196" y="2610"/>
                    <a:pt x="1205" y="2626"/>
                    <a:pt x="1216" y="2640"/>
                  </a:cubicBezTo>
                  <a:lnTo>
                    <a:pt x="1216" y="2640"/>
                  </a:lnTo>
                  <a:cubicBezTo>
                    <a:pt x="1173" y="2660"/>
                    <a:pt x="1129" y="2681"/>
                    <a:pt x="1086" y="2702"/>
                  </a:cubicBezTo>
                  <a:lnTo>
                    <a:pt x="1086" y="2702"/>
                  </a:lnTo>
                  <a:cubicBezTo>
                    <a:pt x="1121" y="2666"/>
                    <a:pt x="1156" y="2630"/>
                    <a:pt x="1191" y="2593"/>
                  </a:cubicBezTo>
                  <a:close/>
                  <a:moveTo>
                    <a:pt x="1881" y="2904"/>
                  </a:moveTo>
                  <a:cubicBezTo>
                    <a:pt x="1690" y="2971"/>
                    <a:pt x="1457" y="3055"/>
                    <a:pt x="1249" y="3059"/>
                  </a:cubicBezTo>
                  <a:lnTo>
                    <a:pt x="1249" y="3059"/>
                  </a:lnTo>
                  <a:cubicBezTo>
                    <a:pt x="1269" y="3052"/>
                    <a:pt x="1288" y="3046"/>
                    <a:pt x="1308" y="3039"/>
                  </a:cubicBezTo>
                  <a:lnTo>
                    <a:pt x="1308" y="3039"/>
                  </a:lnTo>
                  <a:cubicBezTo>
                    <a:pt x="1499" y="2998"/>
                    <a:pt x="1690" y="2953"/>
                    <a:pt x="1881" y="2904"/>
                  </a:cubicBezTo>
                  <a:close/>
                  <a:moveTo>
                    <a:pt x="2523" y="1"/>
                  </a:moveTo>
                  <a:cubicBezTo>
                    <a:pt x="2495" y="1"/>
                    <a:pt x="2468" y="10"/>
                    <a:pt x="2445" y="30"/>
                  </a:cubicBezTo>
                  <a:cubicBezTo>
                    <a:pt x="2112" y="329"/>
                    <a:pt x="1827" y="670"/>
                    <a:pt x="1595" y="1047"/>
                  </a:cubicBezTo>
                  <a:lnTo>
                    <a:pt x="1595" y="1047"/>
                  </a:lnTo>
                  <a:cubicBezTo>
                    <a:pt x="1410" y="1234"/>
                    <a:pt x="1233" y="1431"/>
                    <a:pt x="1064" y="1634"/>
                  </a:cubicBezTo>
                  <a:cubicBezTo>
                    <a:pt x="663" y="2117"/>
                    <a:pt x="326" y="2655"/>
                    <a:pt x="47" y="3216"/>
                  </a:cubicBezTo>
                  <a:cubicBezTo>
                    <a:pt x="0" y="3309"/>
                    <a:pt x="84" y="3384"/>
                    <a:pt x="170" y="3384"/>
                  </a:cubicBezTo>
                  <a:cubicBezTo>
                    <a:pt x="196" y="3384"/>
                    <a:pt x="222" y="3377"/>
                    <a:pt x="244" y="3361"/>
                  </a:cubicBezTo>
                  <a:cubicBezTo>
                    <a:pt x="273" y="3341"/>
                    <a:pt x="302" y="3321"/>
                    <a:pt x="330" y="3301"/>
                  </a:cubicBezTo>
                  <a:lnTo>
                    <a:pt x="330" y="3301"/>
                  </a:lnTo>
                  <a:cubicBezTo>
                    <a:pt x="448" y="3253"/>
                    <a:pt x="565" y="3204"/>
                    <a:pt x="682" y="3154"/>
                  </a:cubicBezTo>
                  <a:lnTo>
                    <a:pt x="682" y="3154"/>
                  </a:lnTo>
                  <a:cubicBezTo>
                    <a:pt x="684" y="3154"/>
                    <a:pt x="686" y="3154"/>
                    <a:pt x="688" y="3154"/>
                  </a:cubicBezTo>
                  <a:cubicBezTo>
                    <a:pt x="696" y="3154"/>
                    <a:pt x="704" y="3153"/>
                    <a:pt x="712" y="3152"/>
                  </a:cubicBezTo>
                  <a:cubicBezTo>
                    <a:pt x="723" y="3150"/>
                    <a:pt x="734" y="3148"/>
                    <a:pt x="745" y="3146"/>
                  </a:cubicBezTo>
                  <a:lnTo>
                    <a:pt x="745" y="3146"/>
                  </a:lnTo>
                  <a:cubicBezTo>
                    <a:pt x="752" y="3156"/>
                    <a:pt x="761" y="3164"/>
                    <a:pt x="771" y="3172"/>
                  </a:cubicBezTo>
                  <a:cubicBezTo>
                    <a:pt x="902" y="3275"/>
                    <a:pt x="1049" y="3311"/>
                    <a:pt x="1202" y="3311"/>
                  </a:cubicBezTo>
                  <a:cubicBezTo>
                    <a:pt x="1410" y="3311"/>
                    <a:pt x="1628" y="3244"/>
                    <a:pt x="1826" y="3187"/>
                  </a:cubicBezTo>
                  <a:cubicBezTo>
                    <a:pt x="1957" y="3148"/>
                    <a:pt x="2087" y="3107"/>
                    <a:pt x="2218" y="3064"/>
                  </a:cubicBezTo>
                  <a:lnTo>
                    <a:pt x="2218" y="3064"/>
                  </a:lnTo>
                  <a:cubicBezTo>
                    <a:pt x="2218" y="3082"/>
                    <a:pt x="2222" y="3102"/>
                    <a:pt x="2233" y="3123"/>
                  </a:cubicBezTo>
                  <a:cubicBezTo>
                    <a:pt x="2268" y="3192"/>
                    <a:pt x="2302" y="3262"/>
                    <a:pt x="2337" y="3332"/>
                  </a:cubicBezTo>
                  <a:cubicBezTo>
                    <a:pt x="2364" y="3386"/>
                    <a:pt x="2416" y="3412"/>
                    <a:pt x="2466" y="3412"/>
                  </a:cubicBezTo>
                  <a:cubicBezTo>
                    <a:pt x="2530" y="3412"/>
                    <a:pt x="2592" y="3371"/>
                    <a:pt x="2602" y="3291"/>
                  </a:cubicBezTo>
                  <a:cubicBezTo>
                    <a:pt x="2617" y="3167"/>
                    <a:pt x="2629" y="3043"/>
                    <a:pt x="2638" y="2918"/>
                  </a:cubicBezTo>
                  <a:lnTo>
                    <a:pt x="2638" y="2918"/>
                  </a:lnTo>
                  <a:cubicBezTo>
                    <a:pt x="2812" y="2855"/>
                    <a:pt x="2985" y="2788"/>
                    <a:pt x="3157" y="2719"/>
                  </a:cubicBezTo>
                  <a:cubicBezTo>
                    <a:pt x="3285" y="2666"/>
                    <a:pt x="3241" y="2489"/>
                    <a:pt x="3119" y="2469"/>
                  </a:cubicBezTo>
                  <a:cubicBezTo>
                    <a:pt x="3042" y="2455"/>
                    <a:pt x="2965" y="2443"/>
                    <a:pt x="2888" y="2433"/>
                  </a:cubicBezTo>
                  <a:lnTo>
                    <a:pt x="2888" y="2433"/>
                  </a:lnTo>
                  <a:cubicBezTo>
                    <a:pt x="2867" y="2400"/>
                    <a:pt x="2832" y="2376"/>
                    <a:pt x="2789" y="2376"/>
                  </a:cubicBezTo>
                  <a:cubicBezTo>
                    <a:pt x="2781" y="2376"/>
                    <a:pt x="2773" y="2377"/>
                    <a:pt x="2765" y="2379"/>
                  </a:cubicBezTo>
                  <a:cubicBezTo>
                    <a:pt x="2729" y="2386"/>
                    <a:pt x="2693" y="2394"/>
                    <a:pt x="2657" y="2401"/>
                  </a:cubicBezTo>
                  <a:lnTo>
                    <a:pt x="2657" y="2401"/>
                  </a:lnTo>
                  <a:cubicBezTo>
                    <a:pt x="2658" y="2338"/>
                    <a:pt x="2657" y="2274"/>
                    <a:pt x="2655" y="2210"/>
                  </a:cubicBezTo>
                  <a:lnTo>
                    <a:pt x="2655" y="2210"/>
                  </a:lnTo>
                  <a:cubicBezTo>
                    <a:pt x="2692" y="2162"/>
                    <a:pt x="2684" y="2094"/>
                    <a:pt x="2650" y="2051"/>
                  </a:cubicBezTo>
                  <a:lnTo>
                    <a:pt x="2650" y="2051"/>
                  </a:lnTo>
                  <a:cubicBezTo>
                    <a:pt x="2642" y="1864"/>
                    <a:pt x="2628" y="1677"/>
                    <a:pt x="2606" y="1491"/>
                  </a:cubicBezTo>
                  <a:lnTo>
                    <a:pt x="2606" y="1491"/>
                  </a:lnTo>
                  <a:cubicBezTo>
                    <a:pt x="2606" y="1473"/>
                    <a:pt x="2605" y="1454"/>
                    <a:pt x="2604" y="1436"/>
                  </a:cubicBezTo>
                  <a:lnTo>
                    <a:pt x="2604" y="1436"/>
                  </a:lnTo>
                  <a:cubicBezTo>
                    <a:pt x="2680" y="1348"/>
                    <a:pt x="2755" y="1259"/>
                    <a:pt x="2828" y="1169"/>
                  </a:cubicBezTo>
                  <a:cubicBezTo>
                    <a:pt x="2900" y="1086"/>
                    <a:pt x="2819" y="948"/>
                    <a:pt x="2721" y="948"/>
                  </a:cubicBezTo>
                  <a:cubicBezTo>
                    <a:pt x="2703" y="948"/>
                    <a:pt x="2684" y="953"/>
                    <a:pt x="2666" y="963"/>
                  </a:cubicBezTo>
                  <a:cubicBezTo>
                    <a:pt x="2643" y="976"/>
                    <a:pt x="2621" y="990"/>
                    <a:pt x="2598" y="1003"/>
                  </a:cubicBezTo>
                  <a:lnTo>
                    <a:pt x="2598" y="1003"/>
                  </a:lnTo>
                  <a:cubicBezTo>
                    <a:pt x="2603" y="973"/>
                    <a:pt x="2607" y="944"/>
                    <a:pt x="2610" y="914"/>
                  </a:cubicBezTo>
                  <a:cubicBezTo>
                    <a:pt x="2618" y="842"/>
                    <a:pt x="2575" y="791"/>
                    <a:pt x="2520" y="770"/>
                  </a:cubicBezTo>
                  <a:lnTo>
                    <a:pt x="2520" y="770"/>
                  </a:lnTo>
                  <a:cubicBezTo>
                    <a:pt x="2525" y="715"/>
                    <a:pt x="2530" y="660"/>
                    <a:pt x="2536" y="605"/>
                  </a:cubicBezTo>
                  <a:lnTo>
                    <a:pt x="2536" y="605"/>
                  </a:lnTo>
                  <a:cubicBezTo>
                    <a:pt x="2563" y="557"/>
                    <a:pt x="2590" y="509"/>
                    <a:pt x="2616" y="460"/>
                  </a:cubicBezTo>
                  <a:cubicBezTo>
                    <a:pt x="2640" y="419"/>
                    <a:pt x="2599" y="380"/>
                    <a:pt x="2559" y="377"/>
                  </a:cubicBezTo>
                  <a:lnTo>
                    <a:pt x="2559" y="377"/>
                  </a:lnTo>
                  <a:cubicBezTo>
                    <a:pt x="2592" y="315"/>
                    <a:pt x="2624" y="252"/>
                    <a:pt x="2657" y="190"/>
                  </a:cubicBezTo>
                  <a:cubicBezTo>
                    <a:pt x="2706" y="96"/>
                    <a:pt x="2613" y="1"/>
                    <a:pt x="2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47"/>
            <p:cNvSpPr/>
            <p:nvPr/>
          </p:nvSpPr>
          <p:spPr>
            <a:xfrm>
              <a:off x="8467362" y="-3195614"/>
              <a:ext cx="57910" cy="109465"/>
            </a:xfrm>
            <a:custGeom>
              <a:avLst/>
              <a:gdLst/>
              <a:ahLst/>
              <a:cxnLst/>
              <a:rect l="l" t="t" r="r" b="b"/>
              <a:pathLst>
                <a:path w="1294" h="2446" extrusionOk="0">
                  <a:moveTo>
                    <a:pt x="850" y="0"/>
                  </a:moveTo>
                  <a:cubicBezTo>
                    <a:pt x="791" y="0"/>
                    <a:pt x="727" y="45"/>
                    <a:pt x="728" y="121"/>
                  </a:cubicBezTo>
                  <a:cubicBezTo>
                    <a:pt x="734" y="332"/>
                    <a:pt x="741" y="544"/>
                    <a:pt x="747" y="756"/>
                  </a:cubicBezTo>
                  <a:lnTo>
                    <a:pt x="747" y="756"/>
                  </a:lnTo>
                  <a:cubicBezTo>
                    <a:pt x="738" y="754"/>
                    <a:pt x="729" y="753"/>
                    <a:pt x="719" y="753"/>
                  </a:cubicBezTo>
                  <a:cubicBezTo>
                    <a:pt x="699" y="753"/>
                    <a:pt x="679" y="758"/>
                    <a:pt x="660" y="769"/>
                  </a:cubicBezTo>
                  <a:lnTo>
                    <a:pt x="660" y="769"/>
                  </a:lnTo>
                  <a:cubicBezTo>
                    <a:pt x="598" y="639"/>
                    <a:pt x="529" y="513"/>
                    <a:pt x="455" y="388"/>
                  </a:cubicBezTo>
                  <a:cubicBezTo>
                    <a:pt x="433" y="351"/>
                    <a:pt x="400" y="336"/>
                    <a:pt x="367" y="336"/>
                  </a:cubicBezTo>
                  <a:cubicBezTo>
                    <a:pt x="293" y="336"/>
                    <a:pt x="214" y="408"/>
                    <a:pt x="225" y="490"/>
                  </a:cubicBezTo>
                  <a:cubicBezTo>
                    <a:pt x="244" y="625"/>
                    <a:pt x="268" y="760"/>
                    <a:pt x="296" y="894"/>
                  </a:cubicBezTo>
                  <a:lnTo>
                    <a:pt x="296" y="894"/>
                  </a:lnTo>
                  <a:cubicBezTo>
                    <a:pt x="292" y="887"/>
                    <a:pt x="288" y="880"/>
                    <a:pt x="284" y="873"/>
                  </a:cubicBezTo>
                  <a:cubicBezTo>
                    <a:pt x="254" y="823"/>
                    <a:pt x="207" y="802"/>
                    <a:pt x="162" y="802"/>
                  </a:cubicBezTo>
                  <a:cubicBezTo>
                    <a:pt x="79" y="802"/>
                    <a:pt x="1" y="875"/>
                    <a:pt x="42" y="978"/>
                  </a:cubicBezTo>
                  <a:cubicBezTo>
                    <a:pt x="42" y="978"/>
                    <a:pt x="42" y="978"/>
                    <a:pt x="42" y="978"/>
                  </a:cubicBezTo>
                  <a:lnTo>
                    <a:pt x="42" y="978"/>
                  </a:lnTo>
                  <a:cubicBezTo>
                    <a:pt x="168" y="1295"/>
                    <a:pt x="342" y="1590"/>
                    <a:pt x="556" y="1854"/>
                  </a:cubicBezTo>
                  <a:lnTo>
                    <a:pt x="556" y="1854"/>
                  </a:lnTo>
                  <a:cubicBezTo>
                    <a:pt x="642" y="2002"/>
                    <a:pt x="729" y="2149"/>
                    <a:pt x="816" y="2296"/>
                  </a:cubicBezTo>
                  <a:lnTo>
                    <a:pt x="816" y="2296"/>
                  </a:lnTo>
                  <a:cubicBezTo>
                    <a:pt x="833" y="2329"/>
                    <a:pt x="851" y="2362"/>
                    <a:pt x="871" y="2394"/>
                  </a:cubicBezTo>
                  <a:cubicBezTo>
                    <a:pt x="893" y="2430"/>
                    <a:pt x="927" y="2445"/>
                    <a:pt x="963" y="2445"/>
                  </a:cubicBezTo>
                  <a:cubicBezTo>
                    <a:pt x="1053" y="2445"/>
                    <a:pt x="1151" y="2350"/>
                    <a:pt x="1097" y="2257"/>
                  </a:cubicBezTo>
                  <a:cubicBezTo>
                    <a:pt x="1083" y="2233"/>
                    <a:pt x="1069" y="2208"/>
                    <a:pt x="1054" y="2184"/>
                  </a:cubicBezTo>
                  <a:lnTo>
                    <a:pt x="1054" y="2184"/>
                  </a:lnTo>
                  <a:cubicBezTo>
                    <a:pt x="1043" y="2163"/>
                    <a:pt x="1032" y="2143"/>
                    <a:pt x="1022" y="2122"/>
                  </a:cubicBezTo>
                  <a:lnTo>
                    <a:pt x="1022" y="2122"/>
                  </a:lnTo>
                  <a:cubicBezTo>
                    <a:pt x="1024" y="2115"/>
                    <a:pt x="1026" y="2109"/>
                    <a:pt x="1027" y="2103"/>
                  </a:cubicBezTo>
                  <a:lnTo>
                    <a:pt x="1027" y="2103"/>
                  </a:lnTo>
                  <a:cubicBezTo>
                    <a:pt x="1028" y="2103"/>
                    <a:pt x="1028" y="2103"/>
                    <a:pt x="1028" y="2103"/>
                  </a:cubicBezTo>
                  <a:cubicBezTo>
                    <a:pt x="1028" y="2103"/>
                    <a:pt x="1028" y="2102"/>
                    <a:pt x="1028" y="2102"/>
                  </a:cubicBezTo>
                  <a:lnTo>
                    <a:pt x="1028" y="2102"/>
                  </a:lnTo>
                  <a:cubicBezTo>
                    <a:pt x="1142" y="1665"/>
                    <a:pt x="1227" y="1220"/>
                    <a:pt x="1283" y="766"/>
                  </a:cubicBezTo>
                  <a:cubicBezTo>
                    <a:pt x="1294" y="675"/>
                    <a:pt x="1224" y="624"/>
                    <a:pt x="1152" y="624"/>
                  </a:cubicBezTo>
                  <a:cubicBezTo>
                    <a:pt x="1102" y="624"/>
                    <a:pt x="1050" y="650"/>
                    <a:pt x="1025" y="705"/>
                  </a:cubicBezTo>
                  <a:cubicBezTo>
                    <a:pt x="1007" y="743"/>
                    <a:pt x="990" y="782"/>
                    <a:pt x="974" y="821"/>
                  </a:cubicBezTo>
                  <a:lnTo>
                    <a:pt x="974" y="821"/>
                  </a:lnTo>
                  <a:cubicBezTo>
                    <a:pt x="964" y="577"/>
                    <a:pt x="953" y="332"/>
                    <a:pt x="941" y="89"/>
                  </a:cubicBezTo>
                  <a:cubicBezTo>
                    <a:pt x="937" y="28"/>
                    <a:pt x="895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47"/>
            <p:cNvSpPr/>
            <p:nvPr/>
          </p:nvSpPr>
          <p:spPr>
            <a:xfrm>
              <a:off x="8392445" y="-3252630"/>
              <a:ext cx="90534" cy="79212"/>
            </a:xfrm>
            <a:custGeom>
              <a:avLst/>
              <a:gdLst/>
              <a:ahLst/>
              <a:cxnLst/>
              <a:rect l="l" t="t" r="r" b="b"/>
              <a:pathLst>
                <a:path w="2023" h="1770" extrusionOk="0">
                  <a:moveTo>
                    <a:pt x="793" y="1042"/>
                  </a:moveTo>
                  <a:cubicBezTo>
                    <a:pt x="804" y="1068"/>
                    <a:pt x="815" y="1095"/>
                    <a:pt x="826" y="1121"/>
                  </a:cubicBezTo>
                  <a:lnTo>
                    <a:pt x="826" y="1121"/>
                  </a:lnTo>
                  <a:cubicBezTo>
                    <a:pt x="806" y="1095"/>
                    <a:pt x="786" y="1070"/>
                    <a:pt x="765" y="1044"/>
                  </a:cubicBezTo>
                  <a:lnTo>
                    <a:pt x="765" y="1044"/>
                  </a:lnTo>
                  <a:cubicBezTo>
                    <a:pt x="774" y="1043"/>
                    <a:pt x="784" y="1043"/>
                    <a:pt x="793" y="1042"/>
                  </a:cubicBezTo>
                  <a:close/>
                  <a:moveTo>
                    <a:pt x="200" y="1"/>
                  </a:moveTo>
                  <a:cubicBezTo>
                    <a:pt x="165" y="1"/>
                    <a:pt x="129" y="17"/>
                    <a:pt x="103" y="55"/>
                  </a:cubicBezTo>
                  <a:cubicBezTo>
                    <a:pt x="1" y="205"/>
                    <a:pt x="54" y="328"/>
                    <a:pt x="160" y="427"/>
                  </a:cubicBezTo>
                  <a:lnTo>
                    <a:pt x="160" y="427"/>
                  </a:lnTo>
                  <a:cubicBezTo>
                    <a:pt x="216" y="587"/>
                    <a:pt x="284" y="741"/>
                    <a:pt x="364" y="889"/>
                  </a:cubicBezTo>
                  <a:lnTo>
                    <a:pt x="364" y="889"/>
                  </a:lnTo>
                  <a:cubicBezTo>
                    <a:pt x="350" y="932"/>
                    <a:pt x="355" y="981"/>
                    <a:pt x="385" y="1020"/>
                  </a:cubicBezTo>
                  <a:cubicBezTo>
                    <a:pt x="485" y="1140"/>
                    <a:pt x="582" y="1260"/>
                    <a:pt x="685" y="1374"/>
                  </a:cubicBezTo>
                  <a:lnTo>
                    <a:pt x="685" y="1374"/>
                  </a:lnTo>
                  <a:cubicBezTo>
                    <a:pt x="790" y="1505"/>
                    <a:pt x="906" y="1628"/>
                    <a:pt x="1033" y="1743"/>
                  </a:cubicBezTo>
                  <a:cubicBezTo>
                    <a:pt x="1053" y="1762"/>
                    <a:pt x="1077" y="1770"/>
                    <a:pt x="1100" y="1770"/>
                  </a:cubicBezTo>
                  <a:cubicBezTo>
                    <a:pt x="1170" y="1770"/>
                    <a:pt x="1240" y="1701"/>
                    <a:pt x="1225" y="1627"/>
                  </a:cubicBezTo>
                  <a:cubicBezTo>
                    <a:pt x="1203" y="1509"/>
                    <a:pt x="1175" y="1390"/>
                    <a:pt x="1140" y="1272"/>
                  </a:cubicBezTo>
                  <a:lnTo>
                    <a:pt x="1140" y="1272"/>
                  </a:lnTo>
                  <a:cubicBezTo>
                    <a:pt x="1145" y="1254"/>
                    <a:pt x="1146" y="1236"/>
                    <a:pt x="1140" y="1220"/>
                  </a:cubicBezTo>
                  <a:lnTo>
                    <a:pt x="1140" y="1220"/>
                  </a:lnTo>
                  <a:cubicBezTo>
                    <a:pt x="1225" y="1252"/>
                    <a:pt x="1316" y="1270"/>
                    <a:pt x="1411" y="1270"/>
                  </a:cubicBezTo>
                  <a:cubicBezTo>
                    <a:pt x="1452" y="1270"/>
                    <a:pt x="1494" y="1267"/>
                    <a:pt x="1536" y="1260"/>
                  </a:cubicBezTo>
                  <a:lnTo>
                    <a:pt x="1536" y="1260"/>
                  </a:lnTo>
                  <a:cubicBezTo>
                    <a:pt x="1632" y="1275"/>
                    <a:pt x="1729" y="1285"/>
                    <a:pt x="1827" y="1290"/>
                  </a:cubicBezTo>
                  <a:cubicBezTo>
                    <a:pt x="1829" y="1290"/>
                    <a:pt x="1831" y="1290"/>
                    <a:pt x="1833" y="1290"/>
                  </a:cubicBezTo>
                  <a:cubicBezTo>
                    <a:pt x="1982" y="1290"/>
                    <a:pt x="2022" y="1097"/>
                    <a:pt x="1888" y="1031"/>
                  </a:cubicBezTo>
                  <a:cubicBezTo>
                    <a:pt x="1851" y="1013"/>
                    <a:pt x="1814" y="994"/>
                    <a:pt x="1777" y="975"/>
                  </a:cubicBezTo>
                  <a:lnTo>
                    <a:pt x="1777" y="975"/>
                  </a:lnTo>
                  <a:cubicBezTo>
                    <a:pt x="1775" y="972"/>
                    <a:pt x="1772" y="969"/>
                    <a:pt x="1770" y="965"/>
                  </a:cubicBezTo>
                  <a:lnTo>
                    <a:pt x="1770" y="965"/>
                  </a:lnTo>
                  <a:cubicBezTo>
                    <a:pt x="1822" y="901"/>
                    <a:pt x="1815" y="795"/>
                    <a:pt x="1716" y="752"/>
                  </a:cubicBezTo>
                  <a:cubicBezTo>
                    <a:pt x="1663" y="730"/>
                    <a:pt x="1611" y="707"/>
                    <a:pt x="1558" y="685"/>
                  </a:cubicBezTo>
                  <a:lnTo>
                    <a:pt x="1558" y="685"/>
                  </a:lnTo>
                  <a:cubicBezTo>
                    <a:pt x="1285" y="429"/>
                    <a:pt x="935" y="277"/>
                    <a:pt x="557" y="264"/>
                  </a:cubicBezTo>
                  <a:cubicBezTo>
                    <a:pt x="556" y="264"/>
                    <a:pt x="554" y="264"/>
                    <a:pt x="553" y="264"/>
                  </a:cubicBezTo>
                  <a:cubicBezTo>
                    <a:pt x="509" y="264"/>
                    <a:pt x="473" y="281"/>
                    <a:pt x="447" y="308"/>
                  </a:cubicBezTo>
                  <a:lnTo>
                    <a:pt x="447" y="308"/>
                  </a:lnTo>
                  <a:cubicBezTo>
                    <a:pt x="422" y="294"/>
                    <a:pt x="400" y="280"/>
                    <a:pt x="381" y="269"/>
                  </a:cubicBezTo>
                  <a:lnTo>
                    <a:pt x="381" y="269"/>
                  </a:lnTo>
                  <a:cubicBezTo>
                    <a:pt x="365" y="217"/>
                    <a:pt x="351" y="165"/>
                    <a:pt x="339" y="113"/>
                  </a:cubicBezTo>
                  <a:cubicBezTo>
                    <a:pt x="322" y="47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47"/>
            <p:cNvSpPr/>
            <p:nvPr/>
          </p:nvSpPr>
          <p:spPr>
            <a:xfrm>
              <a:off x="8499540" y="-3202596"/>
              <a:ext cx="113671" cy="50749"/>
            </a:xfrm>
            <a:custGeom>
              <a:avLst/>
              <a:gdLst/>
              <a:ahLst/>
              <a:cxnLst/>
              <a:rect l="l" t="t" r="r" b="b"/>
              <a:pathLst>
                <a:path w="2540" h="1134" extrusionOk="0">
                  <a:moveTo>
                    <a:pt x="282" y="1"/>
                  </a:moveTo>
                  <a:cubicBezTo>
                    <a:pt x="144" y="1"/>
                    <a:pt x="81" y="200"/>
                    <a:pt x="230" y="268"/>
                  </a:cubicBezTo>
                  <a:cubicBezTo>
                    <a:pt x="239" y="272"/>
                    <a:pt x="248" y="276"/>
                    <a:pt x="257" y="280"/>
                  </a:cubicBezTo>
                  <a:lnTo>
                    <a:pt x="257" y="280"/>
                  </a:lnTo>
                  <a:cubicBezTo>
                    <a:pt x="232" y="330"/>
                    <a:pt x="237" y="390"/>
                    <a:pt x="303" y="428"/>
                  </a:cubicBezTo>
                  <a:cubicBezTo>
                    <a:pt x="380" y="472"/>
                    <a:pt x="459" y="512"/>
                    <a:pt x="538" y="548"/>
                  </a:cubicBezTo>
                  <a:lnTo>
                    <a:pt x="538" y="548"/>
                  </a:lnTo>
                  <a:cubicBezTo>
                    <a:pt x="534" y="548"/>
                    <a:pt x="531" y="548"/>
                    <a:pt x="527" y="548"/>
                  </a:cubicBezTo>
                  <a:cubicBezTo>
                    <a:pt x="397" y="548"/>
                    <a:pt x="266" y="563"/>
                    <a:pt x="137" y="590"/>
                  </a:cubicBezTo>
                  <a:cubicBezTo>
                    <a:pt x="56" y="608"/>
                    <a:pt x="1" y="736"/>
                    <a:pt x="88" y="788"/>
                  </a:cubicBezTo>
                  <a:cubicBezTo>
                    <a:pt x="209" y="859"/>
                    <a:pt x="335" y="920"/>
                    <a:pt x="464" y="969"/>
                  </a:cubicBezTo>
                  <a:lnTo>
                    <a:pt x="464" y="969"/>
                  </a:lnTo>
                  <a:cubicBezTo>
                    <a:pt x="464" y="1030"/>
                    <a:pt x="508" y="1091"/>
                    <a:pt x="587" y="1091"/>
                  </a:cubicBezTo>
                  <a:cubicBezTo>
                    <a:pt x="592" y="1091"/>
                    <a:pt x="597" y="1091"/>
                    <a:pt x="602" y="1090"/>
                  </a:cubicBezTo>
                  <a:cubicBezTo>
                    <a:pt x="669" y="1084"/>
                    <a:pt x="735" y="1077"/>
                    <a:pt x="801" y="1071"/>
                  </a:cubicBezTo>
                  <a:lnTo>
                    <a:pt x="801" y="1071"/>
                  </a:lnTo>
                  <a:cubicBezTo>
                    <a:pt x="984" y="1112"/>
                    <a:pt x="1170" y="1133"/>
                    <a:pt x="1358" y="1133"/>
                  </a:cubicBezTo>
                  <a:cubicBezTo>
                    <a:pt x="1533" y="1133"/>
                    <a:pt x="1709" y="1115"/>
                    <a:pt x="1884" y="1079"/>
                  </a:cubicBezTo>
                  <a:cubicBezTo>
                    <a:pt x="1939" y="1067"/>
                    <a:pt x="1977" y="1014"/>
                    <a:pt x="1984" y="961"/>
                  </a:cubicBezTo>
                  <a:lnTo>
                    <a:pt x="1984" y="961"/>
                  </a:lnTo>
                  <a:cubicBezTo>
                    <a:pt x="2105" y="953"/>
                    <a:pt x="2226" y="939"/>
                    <a:pt x="2346" y="920"/>
                  </a:cubicBezTo>
                  <a:lnTo>
                    <a:pt x="2346" y="920"/>
                  </a:lnTo>
                  <a:cubicBezTo>
                    <a:pt x="2360" y="919"/>
                    <a:pt x="2373" y="917"/>
                    <a:pt x="2387" y="916"/>
                  </a:cubicBezTo>
                  <a:cubicBezTo>
                    <a:pt x="2387" y="915"/>
                    <a:pt x="2387" y="914"/>
                    <a:pt x="2386" y="913"/>
                  </a:cubicBezTo>
                  <a:lnTo>
                    <a:pt x="2386" y="913"/>
                  </a:lnTo>
                  <a:cubicBezTo>
                    <a:pt x="2387" y="913"/>
                    <a:pt x="2387" y="913"/>
                    <a:pt x="2387" y="913"/>
                  </a:cubicBezTo>
                  <a:cubicBezTo>
                    <a:pt x="2539" y="888"/>
                    <a:pt x="2508" y="671"/>
                    <a:pt x="2363" y="671"/>
                  </a:cubicBezTo>
                  <a:cubicBezTo>
                    <a:pt x="2359" y="671"/>
                    <a:pt x="2354" y="671"/>
                    <a:pt x="2349" y="672"/>
                  </a:cubicBezTo>
                  <a:cubicBezTo>
                    <a:pt x="2188" y="688"/>
                    <a:pt x="2026" y="705"/>
                    <a:pt x="1865" y="720"/>
                  </a:cubicBezTo>
                  <a:lnTo>
                    <a:pt x="1865" y="720"/>
                  </a:lnTo>
                  <a:cubicBezTo>
                    <a:pt x="1815" y="722"/>
                    <a:pt x="1765" y="723"/>
                    <a:pt x="1715" y="723"/>
                  </a:cubicBezTo>
                  <a:lnTo>
                    <a:pt x="1715" y="723"/>
                  </a:lnTo>
                  <a:cubicBezTo>
                    <a:pt x="1747" y="659"/>
                    <a:pt x="1734" y="571"/>
                    <a:pt x="1652" y="547"/>
                  </a:cubicBezTo>
                  <a:cubicBezTo>
                    <a:pt x="1594" y="530"/>
                    <a:pt x="1536" y="514"/>
                    <a:pt x="1479" y="497"/>
                  </a:cubicBezTo>
                  <a:lnTo>
                    <a:pt x="1479" y="497"/>
                  </a:lnTo>
                  <a:cubicBezTo>
                    <a:pt x="1494" y="496"/>
                    <a:pt x="1509" y="496"/>
                    <a:pt x="1523" y="495"/>
                  </a:cubicBezTo>
                  <a:lnTo>
                    <a:pt x="1523" y="495"/>
                  </a:lnTo>
                  <a:cubicBezTo>
                    <a:pt x="1524" y="495"/>
                    <a:pt x="1524" y="495"/>
                    <a:pt x="1524" y="495"/>
                  </a:cubicBezTo>
                  <a:cubicBezTo>
                    <a:pt x="1524" y="495"/>
                    <a:pt x="1524" y="495"/>
                    <a:pt x="1524" y="495"/>
                  </a:cubicBezTo>
                  <a:lnTo>
                    <a:pt x="1524" y="495"/>
                  </a:lnTo>
                  <a:cubicBezTo>
                    <a:pt x="1536" y="494"/>
                    <a:pt x="1549" y="493"/>
                    <a:pt x="1561" y="492"/>
                  </a:cubicBezTo>
                  <a:cubicBezTo>
                    <a:pt x="1718" y="480"/>
                    <a:pt x="1704" y="236"/>
                    <a:pt x="1553" y="218"/>
                  </a:cubicBezTo>
                  <a:cubicBezTo>
                    <a:pt x="1243" y="182"/>
                    <a:pt x="935" y="143"/>
                    <a:pt x="623" y="112"/>
                  </a:cubicBezTo>
                  <a:lnTo>
                    <a:pt x="623" y="112"/>
                  </a:lnTo>
                  <a:cubicBezTo>
                    <a:pt x="528" y="75"/>
                    <a:pt x="430" y="40"/>
                    <a:pt x="332" y="9"/>
                  </a:cubicBezTo>
                  <a:cubicBezTo>
                    <a:pt x="314" y="4"/>
                    <a:pt x="298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47"/>
            <p:cNvSpPr/>
            <p:nvPr/>
          </p:nvSpPr>
          <p:spPr>
            <a:xfrm>
              <a:off x="8545860" y="-3189304"/>
              <a:ext cx="45379" cy="24301"/>
            </a:xfrm>
            <a:custGeom>
              <a:avLst/>
              <a:gdLst/>
              <a:ahLst/>
              <a:cxnLst/>
              <a:rect l="l" t="t" r="r" b="b"/>
              <a:pathLst>
                <a:path w="1014" h="543" extrusionOk="0">
                  <a:moveTo>
                    <a:pt x="136" y="0"/>
                  </a:moveTo>
                  <a:cubicBezTo>
                    <a:pt x="42" y="0"/>
                    <a:pt x="0" y="139"/>
                    <a:pt x="102" y="183"/>
                  </a:cubicBezTo>
                  <a:cubicBezTo>
                    <a:pt x="381" y="311"/>
                    <a:pt x="657" y="433"/>
                    <a:pt x="945" y="541"/>
                  </a:cubicBezTo>
                  <a:cubicBezTo>
                    <a:pt x="949" y="542"/>
                    <a:pt x="954" y="543"/>
                    <a:pt x="958" y="543"/>
                  </a:cubicBezTo>
                  <a:cubicBezTo>
                    <a:pt x="990" y="543"/>
                    <a:pt x="1013" y="497"/>
                    <a:pt x="980" y="477"/>
                  </a:cubicBezTo>
                  <a:lnTo>
                    <a:pt x="983" y="477"/>
                  </a:lnTo>
                  <a:cubicBezTo>
                    <a:pt x="953" y="458"/>
                    <a:pt x="924" y="439"/>
                    <a:pt x="894" y="421"/>
                  </a:cubicBezTo>
                  <a:lnTo>
                    <a:pt x="894" y="421"/>
                  </a:lnTo>
                  <a:cubicBezTo>
                    <a:pt x="894" y="421"/>
                    <a:pt x="895" y="421"/>
                    <a:pt x="896" y="421"/>
                  </a:cubicBezTo>
                  <a:cubicBezTo>
                    <a:pt x="910" y="421"/>
                    <a:pt x="925" y="420"/>
                    <a:pt x="939" y="418"/>
                  </a:cubicBezTo>
                  <a:cubicBezTo>
                    <a:pt x="994" y="416"/>
                    <a:pt x="1000" y="346"/>
                    <a:pt x="965" y="314"/>
                  </a:cubicBezTo>
                  <a:cubicBezTo>
                    <a:pt x="864" y="224"/>
                    <a:pt x="724" y="192"/>
                    <a:pt x="599" y="151"/>
                  </a:cubicBezTo>
                  <a:cubicBezTo>
                    <a:pt x="456" y="102"/>
                    <a:pt x="319" y="54"/>
                    <a:pt x="176" y="8"/>
                  </a:cubicBezTo>
                  <a:lnTo>
                    <a:pt x="176" y="8"/>
                  </a:lnTo>
                  <a:cubicBezTo>
                    <a:pt x="175" y="7"/>
                    <a:pt x="173" y="6"/>
                    <a:pt x="172" y="6"/>
                  </a:cubicBezTo>
                  <a:cubicBezTo>
                    <a:pt x="172" y="6"/>
                    <a:pt x="172" y="6"/>
                    <a:pt x="172" y="7"/>
                  </a:cubicBezTo>
                  <a:lnTo>
                    <a:pt x="172" y="7"/>
                  </a:lnTo>
                  <a:cubicBezTo>
                    <a:pt x="171" y="6"/>
                    <a:pt x="170" y="6"/>
                    <a:pt x="169" y="6"/>
                  </a:cubicBezTo>
                  <a:cubicBezTo>
                    <a:pt x="157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47"/>
            <p:cNvSpPr/>
            <p:nvPr/>
          </p:nvSpPr>
          <p:spPr>
            <a:xfrm>
              <a:off x="8497705" y="-3161378"/>
              <a:ext cx="119981" cy="29984"/>
            </a:xfrm>
            <a:custGeom>
              <a:avLst/>
              <a:gdLst/>
              <a:ahLst/>
              <a:cxnLst/>
              <a:rect l="l" t="t" r="r" b="b"/>
              <a:pathLst>
                <a:path w="2681" h="670" extrusionOk="0">
                  <a:moveTo>
                    <a:pt x="2675" y="1"/>
                  </a:moveTo>
                  <a:cubicBezTo>
                    <a:pt x="2227" y="56"/>
                    <a:pt x="1788" y="152"/>
                    <a:pt x="1347" y="248"/>
                  </a:cubicBezTo>
                  <a:cubicBezTo>
                    <a:pt x="928" y="341"/>
                    <a:pt x="481" y="399"/>
                    <a:pt x="74" y="539"/>
                  </a:cubicBezTo>
                  <a:cubicBezTo>
                    <a:pt x="1" y="564"/>
                    <a:pt x="36" y="670"/>
                    <a:pt x="103" y="670"/>
                  </a:cubicBezTo>
                  <a:cubicBezTo>
                    <a:pt x="106" y="670"/>
                    <a:pt x="109" y="670"/>
                    <a:pt x="111" y="669"/>
                  </a:cubicBezTo>
                  <a:cubicBezTo>
                    <a:pt x="324" y="643"/>
                    <a:pt x="533" y="579"/>
                    <a:pt x="739" y="530"/>
                  </a:cubicBezTo>
                  <a:cubicBezTo>
                    <a:pt x="972" y="475"/>
                    <a:pt x="1198" y="419"/>
                    <a:pt x="1431" y="361"/>
                  </a:cubicBezTo>
                  <a:cubicBezTo>
                    <a:pt x="1850" y="262"/>
                    <a:pt x="2271" y="158"/>
                    <a:pt x="2681" y="18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47"/>
            <p:cNvSpPr/>
            <p:nvPr/>
          </p:nvSpPr>
          <p:spPr>
            <a:xfrm>
              <a:off x="8371008" y="-3178518"/>
              <a:ext cx="141642" cy="58492"/>
            </a:xfrm>
            <a:custGeom>
              <a:avLst/>
              <a:gdLst/>
              <a:ahLst/>
              <a:cxnLst/>
              <a:rect l="l" t="t" r="r" b="b"/>
              <a:pathLst>
                <a:path w="3165" h="1307" extrusionOk="0">
                  <a:moveTo>
                    <a:pt x="1353" y="0"/>
                  </a:moveTo>
                  <a:cubicBezTo>
                    <a:pt x="1346" y="0"/>
                    <a:pt x="1339" y="2"/>
                    <a:pt x="1332" y="6"/>
                  </a:cubicBezTo>
                  <a:cubicBezTo>
                    <a:pt x="945" y="218"/>
                    <a:pt x="614" y="544"/>
                    <a:pt x="277" y="823"/>
                  </a:cubicBezTo>
                  <a:cubicBezTo>
                    <a:pt x="184" y="898"/>
                    <a:pt x="1" y="1018"/>
                    <a:pt x="59" y="1166"/>
                  </a:cubicBezTo>
                  <a:cubicBezTo>
                    <a:pt x="106" y="1279"/>
                    <a:pt x="208" y="1306"/>
                    <a:pt x="317" y="1306"/>
                  </a:cubicBezTo>
                  <a:cubicBezTo>
                    <a:pt x="329" y="1306"/>
                    <a:pt x="341" y="1306"/>
                    <a:pt x="353" y="1305"/>
                  </a:cubicBezTo>
                  <a:cubicBezTo>
                    <a:pt x="573" y="1299"/>
                    <a:pt x="815" y="1221"/>
                    <a:pt x="1033" y="1180"/>
                  </a:cubicBezTo>
                  <a:cubicBezTo>
                    <a:pt x="1265" y="1137"/>
                    <a:pt x="1501" y="1090"/>
                    <a:pt x="1733" y="1044"/>
                  </a:cubicBezTo>
                  <a:cubicBezTo>
                    <a:pt x="2201" y="954"/>
                    <a:pt x="2666" y="846"/>
                    <a:pt x="3128" y="744"/>
                  </a:cubicBezTo>
                  <a:cubicBezTo>
                    <a:pt x="3164" y="739"/>
                    <a:pt x="3158" y="689"/>
                    <a:pt x="3125" y="689"/>
                  </a:cubicBezTo>
                  <a:cubicBezTo>
                    <a:pt x="3123" y="689"/>
                    <a:pt x="3122" y="689"/>
                    <a:pt x="3120" y="689"/>
                  </a:cubicBezTo>
                  <a:lnTo>
                    <a:pt x="3123" y="689"/>
                  </a:lnTo>
                  <a:cubicBezTo>
                    <a:pt x="2373" y="794"/>
                    <a:pt x="1626" y="907"/>
                    <a:pt x="879" y="1038"/>
                  </a:cubicBezTo>
                  <a:cubicBezTo>
                    <a:pt x="710" y="1067"/>
                    <a:pt x="539" y="1096"/>
                    <a:pt x="367" y="1125"/>
                  </a:cubicBezTo>
                  <a:cubicBezTo>
                    <a:pt x="347" y="1128"/>
                    <a:pt x="326" y="1130"/>
                    <a:pt x="306" y="1130"/>
                  </a:cubicBezTo>
                  <a:cubicBezTo>
                    <a:pt x="291" y="1130"/>
                    <a:pt x="277" y="1129"/>
                    <a:pt x="262" y="1128"/>
                  </a:cubicBezTo>
                  <a:cubicBezTo>
                    <a:pt x="265" y="1070"/>
                    <a:pt x="289" y="1029"/>
                    <a:pt x="338" y="1006"/>
                  </a:cubicBezTo>
                  <a:cubicBezTo>
                    <a:pt x="419" y="939"/>
                    <a:pt x="501" y="872"/>
                    <a:pt x="582" y="805"/>
                  </a:cubicBezTo>
                  <a:cubicBezTo>
                    <a:pt x="858" y="576"/>
                    <a:pt x="1163" y="364"/>
                    <a:pt x="1393" y="84"/>
                  </a:cubicBezTo>
                  <a:cubicBezTo>
                    <a:pt x="1420" y="53"/>
                    <a:pt x="1389" y="0"/>
                    <a:pt x="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47"/>
            <p:cNvSpPr/>
            <p:nvPr/>
          </p:nvSpPr>
          <p:spPr>
            <a:xfrm>
              <a:off x="8375707" y="-3285390"/>
              <a:ext cx="145983" cy="163481"/>
            </a:xfrm>
            <a:custGeom>
              <a:avLst/>
              <a:gdLst/>
              <a:ahLst/>
              <a:cxnLst/>
              <a:rect l="l" t="t" r="r" b="b"/>
              <a:pathLst>
                <a:path w="3262" h="3653" extrusionOk="0">
                  <a:moveTo>
                    <a:pt x="2909" y="1"/>
                  </a:moveTo>
                  <a:cubicBezTo>
                    <a:pt x="2709" y="1"/>
                    <a:pt x="2487" y="278"/>
                    <a:pt x="2393" y="388"/>
                  </a:cubicBezTo>
                  <a:cubicBezTo>
                    <a:pt x="2096" y="726"/>
                    <a:pt x="1808" y="1069"/>
                    <a:pt x="1524" y="1417"/>
                  </a:cubicBezTo>
                  <a:cubicBezTo>
                    <a:pt x="1239" y="1763"/>
                    <a:pt x="960" y="2115"/>
                    <a:pt x="686" y="2470"/>
                  </a:cubicBezTo>
                  <a:cubicBezTo>
                    <a:pt x="556" y="2638"/>
                    <a:pt x="425" y="2807"/>
                    <a:pt x="297" y="2978"/>
                  </a:cubicBezTo>
                  <a:cubicBezTo>
                    <a:pt x="201" y="3103"/>
                    <a:pt x="62" y="3240"/>
                    <a:pt x="24" y="3400"/>
                  </a:cubicBezTo>
                  <a:cubicBezTo>
                    <a:pt x="0" y="3493"/>
                    <a:pt x="12" y="3574"/>
                    <a:pt x="93" y="3629"/>
                  </a:cubicBezTo>
                  <a:cubicBezTo>
                    <a:pt x="119" y="3646"/>
                    <a:pt x="149" y="3653"/>
                    <a:pt x="181" y="3653"/>
                  </a:cubicBezTo>
                  <a:cubicBezTo>
                    <a:pt x="300" y="3653"/>
                    <a:pt x="451" y="3561"/>
                    <a:pt x="538" y="3533"/>
                  </a:cubicBezTo>
                  <a:cubicBezTo>
                    <a:pt x="960" y="3394"/>
                    <a:pt x="1407" y="3339"/>
                    <a:pt x="1820" y="3153"/>
                  </a:cubicBezTo>
                  <a:cubicBezTo>
                    <a:pt x="1848" y="3141"/>
                    <a:pt x="1835" y="3100"/>
                    <a:pt x="1808" y="3100"/>
                  </a:cubicBezTo>
                  <a:cubicBezTo>
                    <a:pt x="1807" y="3100"/>
                    <a:pt x="1806" y="3100"/>
                    <a:pt x="1806" y="3100"/>
                  </a:cubicBezTo>
                  <a:cubicBezTo>
                    <a:pt x="1492" y="3150"/>
                    <a:pt x="1172" y="3249"/>
                    <a:pt x="875" y="3362"/>
                  </a:cubicBezTo>
                  <a:cubicBezTo>
                    <a:pt x="698" y="3429"/>
                    <a:pt x="521" y="3481"/>
                    <a:pt x="335" y="3525"/>
                  </a:cubicBezTo>
                  <a:cubicBezTo>
                    <a:pt x="297" y="3533"/>
                    <a:pt x="265" y="3537"/>
                    <a:pt x="240" y="3537"/>
                  </a:cubicBezTo>
                  <a:cubicBezTo>
                    <a:pt x="16" y="3537"/>
                    <a:pt x="241" y="3244"/>
                    <a:pt x="311" y="3150"/>
                  </a:cubicBezTo>
                  <a:cubicBezTo>
                    <a:pt x="721" y="2603"/>
                    <a:pt x="1146" y="2066"/>
                    <a:pt x="1579" y="1537"/>
                  </a:cubicBezTo>
                  <a:cubicBezTo>
                    <a:pt x="1794" y="1272"/>
                    <a:pt x="2012" y="1010"/>
                    <a:pt x="2236" y="752"/>
                  </a:cubicBezTo>
                  <a:cubicBezTo>
                    <a:pt x="2309" y="664"/>
                    <a:pt x="2705" y="133"/>
                    <a:pt x="2913" y="133"/>
                  </a:cubicBezTo>
                  <a:cubicBezTo>
                    <a:pt x="2953" y="133"/>
                    <a:pt x="2986" y="153"/>
                    <a:pt x="3009" y="199"/>
                  </a:cubicBezTo>
                  <a:cubicBezTo>
                    <a:pt x="3145" y="473"/>
                    <a:pt x="3125" y="801"/>
                    <a:pt x="3116" y="1098"/>
                  </a:cubicBezTo>
                  <a:cubicBezTo>
                    <a:pt x="3108" y="1464"/>
                    <a:pt x="3096" y="1833"/>
                    <a:pt x="3096" y="2202"/>
                  </a:cubicBezTo>
                  <a:cubicBezTo>
                    <a:pt x="3098" y="2246"/>
                    <a:pt x="3135" y="2272"/>
                    <a:pt x="3170" y="2272"/>
                  </a:cubicBezTo>
                  <a:cubicBezTo>
                    <a:pt x="3199" y="2272"/>
                    <a:pt x="3226" y="2254"/>
                    <a:pt x="3227" y="2214"/>
                  </a:cubicBezTo>
                  <a:cubicBezTo>
                    <a:pt x="3244" y="1792"/>
                    <a:pt x="3241" y="1365"/>
                    <a:pt x="3241" y="941"/>
                  </a:cubicBezTo>
                  <a:cubicBezTo>
                    <a:pt x="3241" y="682"/>
                    <a:pt x="3262" y="243"/>
                    <a:pt x="3047" y="54"/>
                  </a:cubicBezTo>
                  <a:cubicBezTo>
                    <a:pt x="3004" y="17"/>
                    <a:pt x="2957" y="1"/>
                    <a:pt x="2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47"/>
            <p:cNvSpPr/>
            <p:nvPr/>
          </p:nvSpPr>
          <p:spPr>
            <a:xfrm>
              <a:off x="8503076" y="-3250750"/>
              <a:ext cx="16021" cy="55762"/>
            </a:xfrm>
            <a:custGeom>
              <a:avLst/>
              <a:gdLst/>
              <a:ahLst/>
              <a:cxnLst/>
              <a:rect l="l" t="t" r="r" b="b"/>
              <a:pathLst>
                <a:path w="358" h="1246" extrusionOk="0">
                  <a:moveTo>
                    <a:pt x="127" y="0"/>
                  </a:moveTo>
                  <a:cubicBezTo>
                    <a:pt x="119" y="0"/>
                    <a:pt x="111" y="2"/>
                    <a:pt x="105" y="7"/>
                  </a:cubicBezTo>
                  <a:cubicBezTo>
                    <a:pt x="58" y="33"/>
                    <a:pt x="32" y="56"/>
                    <a:pt x="58" y="109"/>
                  </a:cubicBezTo>
                  <a:cubicBezTo>
                    <a:pt x="64" y="110"/>
                    <a:pt x="68" y="110"/>
                    <a:pt x="73" y="111"/>
                  </a:cubicBezTo>
                  <a:lnTo>
                    <a:pt x="73" y="111"/>
                  </a:lnTo>
                  <a:cubicBezTo>
                    <a:pt x="75" y="125"/>
                    <a:pt x="77" y="140"/>
                    <a:pt x="79" y="155"/>
                  </a:cubicBezTo>
                  <a:lnTo>
                    <a:pt x="79" y="155"/>
                  </a:lnTo>
                  <a:cubicBezTo>
                    <a:pt x="62" y="162"/>
                    <a:pt x="47" y="176"/>
                    <a:pt x="41" y="196"/>
                  </a:cubicBezTo>
                  <a:cubicBezTo>
                    <a:pt x="0" y="329"/>
                    <a:pt x="47" y="469"/>
                    <a:pt x="70" y="606"/>
                  </a:cubicBezTo>
                  <a:cubicBezTo>
                    <a:pt x="99" y="792"/>
                    <a:pt x="128" y="975"/>
                    <a:pt x="154" y="1161"/>
                  </a:cubicBezTo>
                  <a:cubicBezTo>
                    <a:pt x="161" y="1217"/>
                    <a:pt x="211" y="1245"/>
                    <a:pt x="259" y="1245"/>
                  </a:cubicBezTo>
                  <a:cubicBezTo>
                    <a:pt x="309" y="1245"/>
                    <a:pt x="358" y="1215"/>
                    <a:pt x="358" y="1155"/>
                  </a:cubicBezTo>
                  <a:cubicBezTo>
                    <a:pt x="358" y="1146"/>
                    <a:pt x="358" y="1137"/>
                    <a:pt x="358" y="1129"/>
                  </a:cubicBezTo>
                  <a:lnTo>
                    <a:pt x="358" y="1129"/>
                  </a:lnTo>
                  <a:cubicBezTo>
                    <a:pt x="358" y="1129"/>
                    <a:pt x="358" y="1129"/>
                    <a:pt x="358" y="1129"/>
                  </a:cubicBezTo>
                  <a:cubicBezTo>
                    <a:pt x="358" y="1129"/>
                    <a:pt x="358" y="1128"/>
                    <a:pt x="358" y="1128"/>
                  </a:cubicBezTo>
                  <a:lnTo>
                    <a:pt x="358" y="1128"/>
                  </a:lnTo>
                  <a:cubicBezTo>
                    <a:pt x="357" y="928"/>
                    <a:pt x="345" y="730"/>
                    <a:pt x="320" y="530"/>
                  </a:cubicBezTo>
                  <a:cubicBezTo>
                    <a:pt x="299" y="376"/>
                    <a:pt x="291" y="120"/>
                    <a:pt x="163" y="13"/>
                  </a:cubicBezTo>
                  <a:cubicBezTo>
                    <a:pt x="154" y="5"/>
                    <a:pt x="14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47"/>
            <p:cNvSpPr/>
            <p:nvPr/>
          </p:nvSpPr>
          <p:spPr>
            <a:xfrm>
              <a:off x="8488889" y="-3285076"/>
              <a:ext cx="40367" cy="144372"/>
            </a:xfrm>
            <a:custGeom>
              <a:avLst/>
              <a:gdLst/>
              <a:ahLst/>
              <a:cxnLst/>
              <a:rect l="l" t="t" r="r" b="b"/>
              <a:pathLst>
                <a:path w="902" h="3226" extrusionOk="0">
                  <a:moveTo>
                    <a:pt x="330" y="0"/>
                  </a:moveTo>
                  <a:cubicBezTo>
                    <a:pt x="174" y="0"/>
                    <a:pt x="19" y="82"/>
                    <a:pt x="0" y="256"/>
                  </a:cubicBezTo>
                  <a:lnTo>
                    <a:pt x="15" y="262"/>
                  </a:lnTo>
                  <a:cubicBezTo>
                    <a:pt x="77" y="154"/>
                    <a:pt x="184" y="107"/>
                    <a:pt x="294" y="107"/>
                  </a:cubicBezTo>
                  <a:cubicBezTo>
                    <a:pt x="422" y="107"/>
                    <a:pt x="555" y="170"/>
                    <a:pt x="631" y="274"/>
                  </a:cubicBezTo>
                  <a:cubicBezTo>
                    <a:pt x="805" y="509"/>
                    <a:pt x="736" y="878"/>
                    <a:pt x="718" y="1149"/>
                  </a:cubicBezTo>
                  <a:cubicBezTo>
                    <a:pt x="695" y="1495"/>
                    <a:pt x="678" y="1841"/>
                    <a:pt x="660" y="2186"/>
                  </a:cubicBezTo>
                  <a:cubicBezTo>
                    <a:pt x="643" y="2506"/>
                    <a:pt x="576" y="2861"/>
                    <a:pt x="637" y="3178"/>
                  </a:cubicBezTo>
                  <a:cubicBezTo>
                    <a:pt x="643" y="3207"/>
                    <a:pt x="673" y="3226"/>
                    <a:pt x="701" y="3226"/>
                  </a:cubicBezTo>
                  <a:cubicBezTo>
                    <a:pt x="722" y="3226"/>
                    <a:pt x="743" y="3215"/>
                    <a:pt x="750" y="3189"/>
                  </a:cubicBezTo>
                  <a:cubicBezTo>
                    <a:pt x="805" y="2994"/>
                    <a:pt x="800" y="2794"/>
                    <a:pt x="808" y="2593"/>
                  </a:cubicBezTo>
                  <a:cubicBezTo>
                    <a:pt x="820" y="2355"/>
                    <a:pt x="829" y="2117"/>
                    <a:pt x="840" y="1878"/>
                  </a:cubicBezTo>
                  <a:cubicBezTo>
                    <a:pt x="858" y="1463"/>
                    <a:pt x="901" y="1035"/>
                    <a:pt x="864" y="620"/>
                  </a:cubicBezTo>
                  <a:cubicBezTo>
                    <a:pt x="843" y="355"/>
                    <a:pt x="724" y="94"/>
                    <a:pt x="454" y="18"/>
                  </a:cubicBezTo>
                  <a:cubicBezTo>
                    <a:pt x="414" y="6"/>
                    <a:pt x="372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47"/>
            <p:cNvSpPr/>
            <p:nvPr/>
          </p:nvSpPr>
          <p:spPr>
            <a:xfrm>
              <a:off x="8491082" y="-3289149"/>
              <a:ext cx="40904" cy="44081"/>
            </a:xfrm>
            <a:custGeom>
              <a:avLst/>
              <a:gdLst/>
              <a:ahLst/>
              <a:cxnLst/>
              <a:rect l="l" t="t" r="r" b="b"/>
              <a:pathLst>
                <a:path w="914" h="985" extrusionOk="0">
                  <a:moveTo>
                    <a:pt x="248" y="1"/>
                  </a:moveTo>
                  <a:cubicBezTo>
                    <a:pt x="238" y="1"/>
                    <a:pt x="229" y="6"/>
                    <a:pt x="222" y="16"/>
                  </a:cubicBezTo>
                  <a:cubicBezTo>
                    <a:pt x="143" y="124"/>
                    <a:pt x="50" y="237"/>
                    <a:pt x="1" y="362"/>
                  </a:cubicBezTo>
                  <a:cubicBezTo>
                    <a:pt x="94" y="292"/>
                    <a:pt x="166" y="193"/>
                    <a:pt x="245" y="106"/>
                  </a:cubicBezTo>
                  <a:cubicBezTo>
                    <a:pt x="258" y="90"/>
                    <a:pt x="275" y="84"/>
                    <a:pt x="295" y="84"/>
                  </a:cubicBezTo>
                  <a:cubicBezTo>
                    <a:pt x="392" y="84"/>
                    <a:pt x="549" y="245"/>
                    <a:pt x="585" y="286"/>
                  </a:cubicBezTo>
                  <a:cubicBezTo>
                    <a:pt x="666" y="379"/>
                    <a:pt x="713" y="499"/>
                    <a:pt x="736" y="621"/>
                  </a:cubicBezTo>
                  <a:cubicBezTo>
                    <a:pt x="759" y="740"/>
                    <a:pt x="713" y="844"/>
                    <a:pt x="719" y="961"/>
                  </a:cubicBezTo>
                  <a:cubicBezTo>
                    <a:pt x="719" y="975"/>
                    <a:pt x="734" y="985"/>
                    <a:pt x="748" y="985"/>
                  </a:cubicBezTo>
                  <a:cubicBezTo>
                    <a:pt x="754" y="985"/>
                    <a:pt x="761" y="983"/>
                    <a:pt x="765" y="978"/>
                  </a:cubicBezTo>
                  <a:cubicBezTo>
                    <a:pt x="913" y="836"/>
                    <a:pt x="841" y="548"/>
                    <a:pt x="762" y="385"/>
                  </a:cubicBezTo>
                  <a:cubicBezTo>
                    <a:pt x="663" y="182"/>
                    <a:pt x="474" y="42"/>
                    <a:pt x="254" y="2"/>
                  </a:cubicBezTo>
                  <a:cubicBezTo>
                    <a:pt x="252" y="1"/>
                    <a:pt x="25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47"/>
            <p:cNvSpPr/>
            <p:nvPr/>
          </p:nvSpPr>
          <p:spPr>
            <a:xfrm>
              <a:off x="8500346" y="-3288522"/>
              <a:ext cx="27344" cy="27612"/>
            </a:xfrm>
            <a:custGeom>
              <a:avLst/>
              <a:gdLst/>
              <a:ahLst/>
              <a:cxnLst/>
              <a:rect l="l" t="t" r="r" b="b"/>
              <a:pathLst>
                <a:path w="611" h="617" extrusionOk="0">
                  <a:moveTo>
                    <a:pt x="250" y="0"/>
                  </a:moveTo>
                  <a:cubicBezTo>
                    <a:pt x="125" y="0"/>
                    <a:pt x="1" y="63"/>
                    <a:pt x="23" y="206"/>
                  </a:cubicBezTo>
                  <a:cubicBezTo>
                    <a:pt x="23" y="214"/>
                    <a:pt x="30" y="219"/>
                    <a:pt x="37" y="219"/>
                  </a:cubicBezTo>
                  <a:cubicBezTo>
                    <a:pt x="44" y="219"/>
                    <a:pt x="51" y="214"/>
                    <a:pt x="52" y="206"/>
                  </a:cubicBezTo>
                  <a:cubicBezTo>
                    <a:pt x="64" y="112"/>
                    <a:pt x="137" y="72"/>
                    <a:pt x="224" y="60"/>
                  </a:cubicBezTo>
                  <a:cubicBezTo>
                    <a:pt x="234" y="59"/>
                    <a:pt x="243" y="58"/>
                    <a:pt x="253" y="58"/>
                  </a:cubicBezTo>
                  <a:cubicBezTo>
                    <a:pt x="337" y="58"/>
                    <a:pt x="403" y="115"/>
                    <a:pt x="445" y="188"/>
                  </a:cubicBezTo>
                  <a:cubicBezTo>
                    <a:pt x="515" y="316"/>
                    <a:pt x="474" y="464"/>
                    <a:pt x="509" y="598"/>
                  </a:cubicBezTo>
                  <a:cubicBezTo>
                    <a:pt x="510" y="610"/>
                    <a:pt x="520" y="616"/>
                    <a:pt x="529" y="616"/>
                  </a:cubicBezTo>
                  <a:cubicBezTo>
                    <a:pt x="536" y="616"/>
                    <a:pt x="543" y="612"/>
                    <a:pt x="546" y="604"/>
                  </a:cubicBezTo>
                  <a:cubicBezTo>
                    <a:pt x="610" y="435"/>
                    <a:pt x="576" y="118"/>
                    <a:pt x="392" y="31"/>
                  </a:cubicBezTo>
                  <a:cubicBezTo>
                    <a:pt x="352" y="11"/>
                    <a:pt x="301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47"/>
            <p:cNvSpPr/>
            <p:nvPr/>
          </p:nvSpPr>
          <p:spPr>
            <a:xfrm>
              <a:off x="8500211" y="-3287269"/>
              <a:ext cx="17006" cy="13918"/>
            </a:xfrm>
            <a:custGeom>
              <a:avLst/>
              <a:gdLst/>
              <a:ahLst/>
              <a:cxnLst/>
              <a:rect l="l" t="t" r="r" b="b"/>
              <a:pathLst>
                <a:path w="380" h="311" extrusionOk="0">
                  <a:moveTo>
                    <a:pt x="227" y="0"/>
                  </a:moveTo>
                  <a:cubicBezTo>
                    <a:pt x="134" y="23"/>
                    <a:pt x="67" y="55"/>
                    <a:pt x="0" y="84"/>
                  </a:cubicBezTo>
                  <a:lnTo>
                    <a:pt x="0" y="90"/>
                  </a:lnTo>
                  <a:cubicBezTo>
                    <a:pt x="41" y="79"/>
                    <a:pt x="82" y="70"/>
                    <a:pt x="122" y="58"/>
                  </a:cubicBezTo>
                  <a:cubicBezTo>
                    <a:pt x="144" y="53"/>
                    <a:pt x="161" y="46"/>
                    <a:pt x="175" y="46"/>
                  </a:cubicBezTo>
                  <a:cubicBezTo>
                    <a:pt x="191" y="46"/>
                    <a:pt x="203" y="54"/>
                    <a:pt x="215" y="82"/>
                  </a:cubicBezTo>
                  <a:cubicBezTo>
                    <a:pt x="253" y="160"/>
                    <a:pt x="297" y="236"/>
                    <a:pt x="349" y="305"/>
                  </a:cubicBezTo>
                  <a:cubicBezTo>
                    <a:pt x="352" y="309"/>
                    <a:pt x="356" y="310"/>
                    <a:pt x="360" y="310"/>
                  </a:cubicBezTo>
                  <a:cubicBezTo>
                    <a:pt x="370" y="310"/>
                    <a:pt x="379" y="301"/>
                    <a:pt x="375" y="291"/>
                  </a:cubicBezTo>
                  <a:cubicBezTo>
                    <a:pt x="337" y="186"/>
                    <a:pt x="285" y="93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47"/>
            <p:cNvSpPr/>
            <p:nvPr/>
          </p:nvSpPr>
          <p:spPr>
            <a:xfrm>
              <a:off x="8375081" y="-3261626"/>
              <a:ext cx="113313" cy="93935"/>
            </a:xfrm>
            <a:custGeom>
              <a:avLst/>
              <a:gdLst/>
              <a:ahLst/>
              <a:cxnLst/>
              <a:rect l="l" t="t" r="r" b="b"/>
              <a:pathLst>
                <a:path w="2532" h="2099" extrusionOk="0">
                  <a:moveTo>
                    <a:pt x="99" y="0"/>
                  </a:moveTo>
                  <a:cubicBezTo>
                    <a:pt x="42" y="0"/>
                    <a:pt x="1" y="64"/>
                    <a:pt x="9" y="116"/>
                  </a:cubicBezTo>
                  <a:cubicBezTo>
                    <a:pt x="52" y="482"/>
                    <a:pt x="247" y="808"/>
                    <a:pt x="468" y="1099"/>
                  </a:cubicBezTo>
                  <a:cubicBezTo>
                    <a:pt x="706" y="1412"/>
                    <a:pt x="950" y="1718"/>
                    <a:pt x="1116" y="2081"/>
                  </a:cubicBezTo>
                  <a:cubicBezTo>
                    <a:pt x="1121" y="2094"/>
                    <a:pt x="1131" y="2099"/>
                    <a:pt x="1141" y="2099"/>
                  </a:cubicBezTo>
                  <a:cubicBezTo>
                    <a:pt x="1157" y="2099"/>
                    <a:pt x="1173" y="2086"/>
                    <a:pt x="1171" y="2066"/>
                  </a:cubicBezTo>
                  <a:cubicBezTo>
                    <a:pt x="1063" y="1366"/>
                    <a:pt x="398" y="909"/>
                    <a:pt x="233" y="231"/>
                  </a:cubicBezTo>
                  <a:lnTo>
                    <a:pt x="233" y="231"/>
                  </a:lnTo>
                  <a:cubicBezTo>
                    <a:pt x="593" y="312"/>
                    <a:pt x="946" y="409"/>
                    <a:pt x="1299" y="520"/>
                  </a:cubicBezTo>
                  <a:cubicBezTo>
                    <a:pt x="1500" y="587"/>
                    <a:pt x="1700" y="660"/>
                    <a:pt x="1898" y="735"/>
                  </a:cubicBezTo>
                  <a:cubicBezTo>
                    <a:pt x="2078" y="802"/>
                    <a:pt x="2258" y="904"/>
                    <a:pt x="2456" y="915"/>
                  </a:cubicBezTo>
                  <a:cubicBezTo>
                    <a:pt x="2514" y="915"/>
                    <a:pt x="2532" y="854"/>
                    <a:pt x="2494" y="817"/>
                  </a:cubicBezTo>
                  <a:cubicBezTo>
                    <a:pt x="2351" y="680"/>
                    <a:pt x="2148" y="625"/>
                    <a:pt x="1968" y="555"/>
                  </a:cubicBezTo>
                  <a:cubicBezTo>
                    <a:pt x="1770" y="479"/>
                    <a:pt x="1570" y="410"/>
                    <a:pt x="1369" y="343"/>
                  </a:cubicBezTo>
                  <a:cubicBezTo>
                    <a:pt x="959" y="206"/>
                    <a:pt x="541" y="96"/>
                    <a:pt x="119" y="3"/>
                  </a:cubicBezTo>
                  <a:cubicBezTo>
                    <a:pt x="112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47"/>
            <p:cNvSpPr/>
            <p:nvPr/>
          </p:nvSpPr>
          <p:spPr>
            <a:xfrm>
              <a:off x="8382644" y="-3276842"/>
              <a:ext cx="164958" cy="146654"/>
            </a:xfrm>
            <a:custGeom>
              <a:avLst/>
              <a:gdLst/>
              <a:ahLst/>
              <a:cxnLst/>
              <a:rect l="l" t="t" r="r" b="b"/>
              <a:pathLst>
                <a:path w="3686" h="3277" extrusionOk="0">
                  <a:moveTo>
                    <a:pt x="1504" y="1939"/>
                  </a:moveTo>
                  <a:lnTo>
                    <a:pt x="1504" y="1939"/>
                  </a:lnTo>
                  <a:cubicBezTo>
                    <a:pt x="1462" y="1976"/>
                    <a:pt x="1419" y="2012"/>
                    <a:pt x="1377" y="2048"/>
                  </a:cubicBezTo>
                  <a:lnTo>
                    <a:pt x="1377" y="2048"/>
                  </a:lnTo>
                  <a:cubicBezTo>
                    <a:pt x="1384" y="2039"/>
                    <a:pt x="1391" y="2029"/>
                    <a:pt x="1398" y="2020"/>
                  </a:cubicBezTo>
                  <a:cubicBezTo>
                    <a:pt x="1413" y="1999"/>
                    <a:pt x="1421" y="1978"/>
                    <a:pt x="1423" y="1957"/>
                  </a:cubicBezTo>
                  <a:lnTo>
                    <a:pt x="1423" y="1957"/>
                  </a:lnTo>
                  <a:cubicBezTo>
                    <a:pt x="1450" y="1951"/>
                    <a:pt x="1477" y="1945"/>
                    <a:pt x="1504" y="1939"/>
                  </a:cubicBezTo>
                  <a:close/>
                  <a:moveTo>
                    <a:pt x="826" y="2382"/>
                  </a:moveTo>
                  <a:lnTo>
                    <a:pt x="826" y="2382"/>
                  </a:lnTo>
                  <a:cubicBezTo>
                    <a:pt x="789" y="2434"/>
                    <a:pt x="751" y="2485"/>
                    <a:pt x="714" y="2537"/>
                  </a:cubicBezTo>
                  <a:lnTo>
                    <a:pt x="714" y="2537"/>
                  </a:lnTo>
                  <a:cubicBezTo>
                    <a:pt x="712" y="2534"/>
                    <a:pt x="711" y="2532"/>
                    <a:pt x="709" y="2530"/>
                  </a:cubicBezTo>
                  <a:lnTo>
                    <a:pt x="709" y="2530"/>
                  </a:lnTo>
                  <a:cubicBezTo>
                    <a:pt x="738" y="2491"/>
                    <a:pt x="768" y="2451"/>
                    <a:pt x="797" y="2412"/>
                  </a:cubicBezTo>
                  <a:lnTo>
                    <a:pt x="797" y="2412"/>
                  </a:lnTo>
                  <a:cubicBezTo>
                    <a:pt x="807" y="2402"/>
                    <a:pt x="816" y="2392"/>
                    <a:pt x="826" y="2382"/>
                  </a:cubicBezTo>
                  <a:close/>
                  <a:moveTo>
                    <a:pt x="3056" y="1810"/>
                  </a:moveTo>
                  <a:cubicBezTo>
                    <a:pt x="3158" y="1810"/>
                    <a:pt x="3251" y="1826"/>
                    <a:pt x="3317" y="1873"/>
                  </a:cubicBezTo>
                  <a:lnTo>
                    <a:pt x="3317" y="1873"/>
                  </a:lnTo>
                  <a:cubicBezTo>
                    <a:pt x="2894" y="2122"/>
                    <a:pt x="2455" y="2345"/>
                    <a:pt x="2005" y="2541"/>
                  </a:cubicBezTo>
                  <a:lnTo>
                    <a:pt x="2005" y="2541"/>
                  </a:lnTo>
                  <a:cubicBezTo>
                    <a:pt x="1913" y="2558"/>
                    <a:pt x="1822" y="2578"/>
                    <a:pt x="1731" y="2602"/>
                  </a:cubicBezTo>
                  <a:lnTo>
                    <a:pt x="1731" y="2602"/>
                  </a:lnTo>
                  <a:cubicBezTo>
                    <a:pt x="1719" y="2545"/>
                    <a:pt x="1677" y="2496"/>
                    <a:pt x="1614" y="2496"/>
                  </a:cubicBezTo>
                  <a:cubicBezTo>
                    <a:pt x="1604" y="2496"/>
                    <a:pt x="1594" y="2497"/>
                    <a:pt x="1584" y="2499"/>
                  </a:cubicBezTo>
                  <a:cubicBezTo>
                    <a:pt x="1386" y="2548"/>
                    <a:pt x="1191" y="2606"/>
                    <a:pt x="1001" y="2674"/>
                  </a:cubicBezTo>
                  <a:lnTo>
                    <a:pt x="1001" y="2674"/>
                  </a:lnTo>
                  <a:cubicBezTo>
                    <a:pt x="1136" y="2550"/>
                    <a:pt x="1270" y="2425"/>
                    <a:pt x="1405" y="2300"/>
                  </a:cubicBezTo>
                  <a:lnTo>
                    <a:pt x="1405" y="2300"/>
                  </a:lnTo>
                  <a:cubicBezTo>
                    <a:pt x="1431" y="2316"/>
                    <a:pt x="1461" y="2325"/>
                    <a:pt x="1490" y="2325"/>
                  </a:cubicBezTo>
                  <a:cubicBezTo>
                    <a:pt x="1492" y="2325"/>
                    <a:pt x="1494" y="2325"/>
                    <a:pt x="1496" y="2325"/>
                  </a:cubicBezTo>
                  <a:cubicBezTo>
                    <a:pt x="1749" y="2311"/>
                    <a:pt x="1993" y="2249"/>
                    <a:pt x="2223" y="2148"/>
                  </a:cubicBezTo>
                  <a:cubicBezTo>
                    <a:pt x="2349" y="2092"/>
                    <a:pt x="2564" y="1993"/>
                    <a:pt x="2686" y="1860"/>
                  </a:cubicBezTo>
                  <a:lnTo>
                    <a:pt x="2686" y="1860"/>
                  </a:lnTo>
                  <a:cubicBezTo>
                    <a:pt x="2799" y="1834"/>
                    <a:pt x="2934" y="1810"/>
                    <a:pt x="3056" y="1810"/>
                  </a:cubicBezTo>
                  <a:close/>
                  <a:moveTo>
                    <a:pt x="2756" y="0"/>
                  </a:moveTo>
                  <a:cubicBezTo>
                    <a:pt x="2721" y="0"/>
                    <a:pt x="2687" y="11"/>
                    <a:pt x="2662" y="35"/>
                  </a:cubicBezTo>
                  <a:cubicBezTo>
                    <a:pt x="2646" y="49"/>
                    <a:pt x="2631" y="64"/>
                    <a:pt x="2615" y="78"/>
                  </a:cubicBezTo>
                  <a:lnTo>
                    <a:pt x="2615" y="78"/>
                  </a:lnTo>
                  <a:cubicBezTo>
                    <a:pt x="2585" y="54"/>
                    <a:pt x="2545" y="39"/>
                    <a:pt x="2505" y="39"/>
                  </a:cubicBezTo>
                  <a:cubicBezTo>
                    <a:pt x="2464" y="39"/>
                    <a:pt x="2423" y="54"/>
                    <a:pt x="2389" y="90"/>
                  </a:cubicBezTo>
                  <a:cubicBezTo>
                    <a:pt x="2388" y="90"/>
                    <a:pt x="2388" y="91"/>
                    <a:pt x="2388" y="91"/>
                  </a:cubicBezTo>
                  <a:lnTo>
                    <a:pt x="2388" y="91"/>
                  </a:lnTo>
                  <a:cubicBezTo>
                    <a:pt x="2387" y="91"/>
                    <a:pt x="2386" y="90"/>
                    <a:pt x="2386" y="90"/>
                  </a:cubicBezTo>
                  <a:cubicBezTo>
                    <a:pt x="2365" y="113"/>
                    <a:pt x="2345" y="135"/>
                    <a:pt x="2324" y="158"/>
                  </a:cubicBezTo>
                  <a:lnTo>
                    <a:pt x="2324" y="158"/>
                  </a:lnTo>
                  <a:cubicBezTo>
                    <a:pt x="2205" y="284"/>
                    <a:pt x="2088" y="413"/>
                    <a:pt x="1973" y="543"/>
                  </a:cubicBezTo>
                  <a:lnTo>
                    <a:pt x="1973" y="543"/>
                  </a:lnTo>
                  <a:cubicBezTo>
                    <a:pt x="1858" y="670"/>
                    <a:pt x="1743" y="797"/>
                    <a:pt x="1627" y="924"/>
                  </a:cubicBezTo>
                  <a:cubicBezTo>
                    <a:pt x="1605" y="949"/>
                    <a:pt x="1593" y="975"/>
                    <a:pt x="1591" y="1000"/>
                  </a:cubicBezTo>
                  <a:lnTo>
                    <a:pt x="1591" y="1000"/>
                  </a:lnTo>
                  <a:cubicBezTo>
                    <a:pt x="1560" y="1039"/>
                    <a:pt x="1530" y="1077"/>
                    <a:pt x="1499" y="1116"/>
                  </a:cubicBezTo>
                  <a:cubicBezTo>
                    <a:pt x="1445" y="1187"/>
                    <a:pt x="1472" y="1275"/>
                    <a:pt x="1528" y="1326"/>
                  </a:cubicBezTo>
                  <a:lnTo>
                    <a:pt x="1528" y="1326"/>
                  </a:lnTo>
                  <a:cubicBezTo>
                    <a:pt x="1406" y="1463"/>
                    <a:pt x="1284" y="1599"/>
                    <a:pt x="1162" y="1735"/>
                  </a:cubicBezTo>
                  <a:cubicBezTo>
                    <a:pt x="1126" y="1776"/>
                    <a:pt x="1122" y="1828"/>
                    <a:pt x="1138" y="1874"/>
                  </a:cubicBezTo>
                  <a:lnTo>
                    <a:pt x="1138" y="1874"/>
                  </a:lnTo>
                  <a:cubicBezTo>
                    <a:pt x="1135" y="1875"/>
                    <a:pt x="1133" y="1876"/>
                    <a:pt x="1131" y="1877"/>
                  </a:cubicBezTo>
                  <a:lnTo>
                    <a:pt x="1131" y="1877"/>
                  </a:lnTo>
                  <a:cubicBezTo>
                    <a:pt x="1112" y="1827"/>
                    <a:pt x="1058" y="1791"/>
                    <a:pt x="999" y="1791"/>
                  </a:cubicBezTo>
                  <a:cubicBezTo>
                    <a:pt x="963" y="1791"/>
                    <a:pt x="926" y="1805"/>
                    <a:pt x="895" y="1837"/>
                  </a:cubicBezTo>
                  <a:cubicBezTo>
                    <a:pt x="642" y="2103"/>
                    <a:pt x="433" y="2401"/>
                    <a:pt x="261" y="2724"/>
                  </a:cubicBezTo>
                  <a:lnTo>
                    <a:pt x="261" y="2724"/>
                  </a:lnTo>
                  <a:cubicBezTo>
                    <a:pt x="172" y="2823"/>
                    <a:pt x="99" y="2937"/>
                    <a:pt x="40" y="3063"/>
                  </a:cubicBezTo>
                  <a:cubicBezTo>
                    <a:pt x="0" y="3146"/>
                    <a:pt x="74" y="3249"/>
                    <a:pt x="163" y="3249"/>
                  </a:cubicBezTo>
                  <a:cubicBezTo>
                    <a:pt x="171" y="3249"/>
                    <a:pt x="180" y="3249"/>
                    <a:pt x="188" y="3246"/>
                  </a:cubicBezTo>
                  <a:cubicBezTo>
                    <a:pt x="214" y="3240"/>
                    <a:pt x="239" y="3234"/>
                    <a:pt x="265" y="3228"/>
                  </a:cubicBezTo>
                  <a:lnTo>
                    <a:pt x="265" y="3228"/>
                  </a:lnTo>
                  <a:cubicBezTo>
                    <a:pt x="284" y="3243"/>
                    <a:pt x="309" y="3252"/>
                    <a:pt x="338" y="3252"/>
                  </a:cubicBezTo>
                  <a:cubicBezTo>
                    <a:pt x="348" y="3252"/>
                    <a:pt x="358" y="3251"/>
                    <a:pt x="369" y="3249"/>
                  </a:cubicBezTo>
                  <a:cubicBezTo>
                    <a:pt x="480" y="3227"/>
                    <a:pt x="591" y="3204"/>
                    <a:pt x="701" y="3181"/>
                  </a:cubicBezTo>
                  <a:lnTo>
                    <a:pt x="701" y="3181"/>
                  </a:lnTo>
                  <a:cubicBezTo>
                    <a:pt x="719" y="3234"/>
                    <a:pt x="767" y="3276"/>
                    <a:pt x="833" y="3276"/>
                  </a:cubicBezTo>
                  <a:cubicBezTo>
                    <a:pt x="851" y="3276"/>
                    <a:pt x="869" y="3273"/>
                    <a:pt x="889" y="3267"/>
                  </a:cubicBezTo>
                  <a:cubicBezTo>
                    <a:pt x="1176" y="3176"/>
                    <a:pt x="1458" y="3076"/>
                    <a:pt x="1736" y="2965"/>
                  </a:cubicBezTo>
                  <a:lnTo>
                    <a:pt x="1736" y="2965"/>
                  </a:lnTo>
                  <a:cubicBezTo>
                    <a:pt x="2070" y="2896"/>
                    <a:pt x="2405" y="2827"/>
                    <a:pt x="2740" y="2761"/>
                  </a:cubicBezTo>
                  <a:cubicBezTo>
                    <a:pt x="2872" y="2735"/>
                    <a:pt x="2894" y="2541"/>
                    <a:pt x="2782" y="2493"/>
                  </a:cubicBezTo>
                  <a:lnTo>
                    <a:pt x="2782" y="2493"/>
                  </a:lnTo>
                  <a:cubicBezTo>
                    <a:pt x="3067" y="2349"/>
                    <a:pt x="3347" y="2194"/>
                    <a:pt x="3621" y="2029"/>
                  </a:cubicBezTo>
                  <a:cubicBezTo>
                    <a:pt x="3679" y="1994"/>
                    <a:pt x="3685" y="1912"/>
                    <a:pt x="3665" y="1857"/>
                  </a:cubicBezTo>
                  <a:cubicBezTo>
                    <a:pt x="3564" y="1591"/>
                    <a:pt x="3311" y="1520"/>
                    <a:pt x="3053" y="1520"/>
                  </a:cubicBezTo>
                  <a:cubicBezTo>
                    <a:pt x="2954" y="1520"/>
                    <a:pt x="2854" y="1531"/>
                    <a:pt x="2761" y="1544"/>
                  </a:cubicBezTo>
                  <a:lnTo>
                    <a:pt x="2761" y="1544"/>
                  </a:lnTo>
                  <a:cubicBezTo>
                    <a:pt x="2719" y="1452"/>
                    <a:pt x="2611" y="1424"/>
                    <a:pt x="2498" y="1424"/>
                  </a:cubicBezTo>
                  <a:cubicBezTo>
                    <a:pt x="2423" y="1424"/>
                    <a:pt x="2346" y="1436"/>
                    <a:pt x="2284" y="1450"/>
                  </a:cubicBezTo>
                  <a:cubicBezTo>
                    <a:pt x="2096" y="1490"/>
                    <a:pt x="1908" y="1531"/>
                    <a:pt x="1721" y="1573"/>
                  </a:cubicBezTo>
                  <a:lnTo>
                    <a:pt x="1721" y="1573"/>
                  </a:lnTo>
                  <a:cubicBezTo>
                    <a:pt x="2025" y="1233"/>
                    <a:pt x="2330" y="895"/>
                    <a:pt x="2633" y="555"/>
                  </a:cubicBezTo>
                  <a:cubicBezTo>
                    <a:pt x="2664" y="520"/>
                    <a:pt x="2673" y="482"/>
                    <a:pt x="2667" y="446"/>
                  </a:cubicBezTo>
                  <a:lnTo>
                    <a:pt x="2667" y="446"/>
                  </a:lnTo>
                  <a:cubicBezTo>
                    <a:pt x="2679" y="436"/>
                    <a:pt x="2691" y="425"/>
                    <a:pt x="2702" y="414"/>
                  </a:cubicBezTo>
                  <a:lnTo>
                    <a:pt x="2702" y="414"/>
                  </a:lnTo>
                  <a:cubicBezTo>
                    <a:pt x="2727" y="543"/>
                    <a:pt x="2700" y="683"/>
                    <a:pt x="2652" y="817"/>
                  </a:cubicBezTo>
                  <a:lnTo>
                    <a:pt x="2652" y="817"/>
                  </a:lnTo>
                  <a:cubicBezTo>
                    <a:pt x="2579" y="923"/>
                    <a:pt x="2499" y="1025"/>
                    <a:pt x="2418" y="1122"/>
                  </a:cubicBezTo>
                  <a:cubicBezTo>
                    <a:pt x="2355" y="1195"/>
                    <a:pt x="2405" y="1288"/>
                    <a:pt x="2478" y="1316"/>
                  </a:cubicBezTo>
                  <a:lnTo>
                    <a:pt x="2478" y="1316"/>
                  </a:lnTo>
                  <a:cubicBezTo>
                    <a:pt x="2506" y="1359"/>
                    <a:pt x="2562" y="1386"/>
                    <a:pt x="2620" y="1386"/>
                  </a:cubicBezTo>
                  <a:cubicBezTo>
                    <a:pt x="2676" y="1386"/>
                    <a:pt x="2734" y="1360"/>
                    <a:pt x="2767" y="1299"/>
                  </a:cubicBezTo>
                  <a:cubicBezTo>
                    <a:pt x="2769" y="1295"/>
                    <a:pt x="2771" y="1290"/>
                    <a:pt x="2774" y="1286"/>
                  </a:cubicBezTo>
                  <a:lnTo>
                    <a:pt x="2774" y="1286"/>
                  </a:lnTo>
                  <a:cubicBezTo>
                    <a:pt x="2882" y="1078"/>
                    <a:pt x="2993" y="867"/>
                    <a:pt x="3104" y="660"/>
                  </a:cubicBezTo>
                  <a:cubicBezTo>
                    <a:pt x="3154" y="565"/>
                    <a:pt x="3092" y="489"/>
                    <a:pt x="3010" y="467"/>
                  </a:cubicBezTo>
                  <a:lnTo>
                    <a:pt x="3010" y="467"/>
                  </a:lnTo>
                  <a:cubicBezTo>
                    <a:pt x="3004" y="327"/>
                    <a:pt x="2964" y="189"/>
                    <a:pt x="2877" y="58"/>
                  </a:cubicBezTo>
                  <a:cubicBezTo>
                    <a:pt x="2852" y="21"/>
                    <a:pt x="2803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47"/>
            <p:cNvSpPr/>
            <p:nvPr/>
          </p:nvSpPr>
          <p:spPr>
            <a:xfrm>
              <a:off x="8390968" y="-3250974"/>
              <a:ext cx="42112" cy="60998"/>
            </a:xfrm>
            <a:custGeom>
              <a:avLst/>
              <a:gdLst/>
              <a:ahLst/>
              <a:cxnLst/>
              <a:rect l="l" t="t" r="r" b="b"/>
              <a:pathLst>
                <a:path w="941" h="1363" extrusionOk="0">
                  <a:moveTo>
                    <a:pt x="239" y="1"/>
                  </a:moveTo>
                  <a:cubicBezTo>
                    <a:pt x="164" y="1"/>
                    <a:pt x="93" y="53"/>
                    <a:pt x="116" y="143"/>
                  </a:cubicBezTo>
                  <a:cubicBezTo>
                    <a:pt x="127" y="182"/>
                    <a:pt x="138" y="220"/>
                    <a:pt x="150" y="259"/>
                  </a:cubicBezTo>
                  <a:lnTo>
                    <a:pt x="150" y="259"/>
                  </a:lnTo>
                  <a:cubicBezTo>
                    <a:pt x="72" y="271"/>
                    <a:pt x="0" y="335"/>
                    <a:pt x="23" y="425"/>
                  </a:cubicBezTo>
                  <a:cubicBezTo>
                    <a:pt x="72" y="619"/>
                    <a:pt x="148" y="791"/>
                    <a:pt x="261" y="956"/>
                  </a:cubicBezTo>
                  <a:cubicBezTo>
                    <a:pt x="323" y="1047"/>
                    <a:pt x="406" y="1149"/>
                    <a:pt x="503" y="1222"/>
                  </a:cubicBezTo>
                  <a:lnTo>
                    <a:pt x="503" y="1222"/>
                  </a:lnTo>
                  <a:cubicBezTo>
                    <a:pt x="537" y="1260"/>
                    <a:pt x="573" y="1296"/>
                    <a:pt x="610" y="1331"/>
                  </a:cubicBezTo>
                  <a:cubicBezTo>
                    <a:pt x="633" y="1354"/>
                    <a:pt x="659" y="1363"/>
                    <a:pt x="686" y="1363"/>
                  </a:cubicBezTo>
                  <a:cubicBezTo>
                    <a:pt x="722" y="1363"/>
                    <a:pt x="758" y="1345"/>
                    <a:pt x="786" y="1318"/>
                  </a:cubicBezTo>
                  <a:lnTo>
                    <a:pt x="786" y="1318"/>
                  </a:lnTo>
                  <a:cubicBezTo>
                    <a:pt x="845" y="1295"/>
                    <a:pt x="891" y="1225"/>
                    <a:pt x="854" y="1166"/>
                  </a:cubicBezTo>
                  <a:cubicBezTo>
                    <a:pt x="827" y="1119"/>
                    <a:pt x="793" y="1080"/>
                    <a:pt x="757" y="1043"/>
                  </a:cubicBezTo>
                  <a:lnTo>
                    <a:pt x="757" y="1043"/>
                  </a:lnTo>
                  <a:cubicBezTo>
                    <a:pt x="737" y="1002"/>
                    <a:pt x="717" y="960"/>
                    <a:pt x="698" y="919"/>
                  </a:cubicBezTo>
                  <a:lnTo>
                    <a:pt x="698" y="919"/>
                  </a:lnTo>
                  <a:cubicBezTo>
                    <a:pt x="706" y="920"/>
                    <a:pt x="715" y="920"/>
                    <a:pt x="723" y="920"/>
                  </a:cubicBezTo>
                  <a:cubicBezTo>
                    <a:pt x="837" y="920"/>
                    <a:pt x="940" y="822"/>
                    <a:pt x="921" y="695"/>
                  </a:cubicBezTo>
                  <a:cubicBezTo>
                    <a:pt x="917" y="667"/>
                    <a:pt x="893" y="653"/>
                    <a:pt x="869" y="653"/>
                  </a:cubicBezTo>
                  <a:cubicBezTo>
                    <a:pt x="844" y="653"/>
                    <a:pt x="819" y="668"/>
                    <a:pt x="816" y="698"/>
                  </a:cubicBezTo>
                  <a:lnTo>
                    <a:pt x="816" y="701"/>
                  </a:lnTo>
                  <a:cubicBezTo>
                    <a:pt x="787" y="704"/>
                    <a:pt x="761" y="709"/>
                    <a:pt x="732" y="712"/>
                  </a:cubicBezTo>
                  <a:cubicBezTo>
                    <a:pt x="700" y="680"/>
                    <a:pt x="674" y="645"/>
                    <a:pt x="654" y="605"/>
                  </a:cubicBezTo>
                  <a:cubicBezTo>
                    <a:pt x="624" y="550"/>
                    <a:pt x="595" y="497"/>
                    <a:pt x="566" y="445"/>
                  </a:cubicBezTo>
                  <a:cubicBezTo>
                    <a:pt x="498" y="323"/>
                    <a:pt x="430" y="203"/>
                    <a:pt x="367" y="81"/>
                  </a:cubicBezTo>
                  <a:lnTo>
                    <a:pt x="367" y="81"/>
                  </a:lnTo>
                  <a:cubicBezTo>
                    <a:pt x="366" y="77"/>
                    <a:pt x="364" y="74"/>
                    <a:pt x="363" y="70"/>
                  </a:cubicBezTo>
                  <a:cubicBezTo>
                    <a:pt x="362" y="70"/>
                    <a:pt x="362" y="70"/>
                    <a:pt x="362" y="71"/>
                  </a:cubicBezTo>
                  <a:lnTo>
                    <a:pt x="362" y="71"/>
                  </a:lnTo>
                  <a:cubicBezTo>
                    <a:pt x="336" y="23"/>
                    <a:pt x="287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47"/>
            <p:cNvSpPr/>
            <p:nvPr/>
          </p:nvSpPr>
          <p:spPr>
            <a:xfrm>
              <a:off x="8514174" y="-3212620"/>
              <a:ext cx="94607" cy="45379"/>
            </a:xfrm>
            <a:custGeom>
              <a:avLst/>
              <a:gdLst/>
              <a:ahLst/>
              <a:cxnLst/>
              <a:rect l="l" t="t" r="r" b="b"/>
              <a:pathLst>
                <a:path w="2114" h="1014" extrusionOk="0">
                  <a:moveTo>
                    <a:pt x="28" y="0"/>
                  </a:moveTo>
                  <a:cubicBezTo>
                    <a:pt x="5" y="0"/>
                    <a:pt x="0" y="30"/>
                    <a:pt x="19" y="41"/>
                  </a:cubicBezTo>
                  <a:cubicBezTo>
                    <a:pt x="348" y="219"/>
                    <a:pt x="708" y="329"/>
                    <a:pt x="1046" y="489"/>
                  </a:cubicBezTo>
                  <a:cubicBezTo>
                    <a:pt x="1226" y="573"/>
                    <a:pt x="1403" y="666"/>
                    <a:pt x="1577" y="765"/>
                  </a:cubicBezTo>
                  <a:cubicBezTo>
                    <a:pt x="1726" y="846"/>
                    <a:pt x="1877" y="986"/>
                    <a:pt x="2045" y="1012"/>
                  </a:cubicBezTo>
                  <a:cubicBezTo>
                    <a:pt x="2049" y="1013"/>
                    <a:pt x="2052" y="1013"/>
                    <a:pt x="2055" y="1013"/>
                  </a:cubicBezTo>
                  <a:cubicBezTo>
                    <a:pt x="2097" y="1013"/>
                    <a:pt x="2114" y="960"/>
                    <a:pt x="2092" y="925"/>
                  </a:cubicBezTo>
                  <a:cubicBezTo>
                    <a:pt x="2005" y="788"/>
                    <a:pt x="1813" y="716"/>
                    <a:pt x="1673" y="637"/>
                  </a:cubicBezTo>
                  <a:cubicBezTo>
                    <a:pt x="1508" y="541"/>
                    <a:pt x="1333" y="451"/>
                    <a:pt x="1159" y="370"/>
                  </a:cubicBezTo>
                  <a:cubicBezTo>
                    <a:pt x="810" y="204"/>
                    <a:pt x="421" y="33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47"/>
            <p:cNvSpPr/>
            <p:nvPr/>
          </p:nvSpPr>
          <p:spPr>
            <a:xfrm>
              <a:off x="8525945" y="-3213023"/>
              <a:ext cx="94607" cy="52942"/>
            </a:xfrm>
            <a:custGeom>
              <a:avLst/>
              <a:gdLst/>
              <a:ahLst/>
              <a:cxnLst/>
              <a:rect l="l" t="t" r="r" b="b"/>
              <a:pathLst>
                <a:path w="2114" h="1183" extrusionOk="0">
                  <a:moveTo>
                    <a:pt x="70" y="1"/>
                  </a:moveTo>
                  <a:cubicBezTo>
                    <a:pt x="33" y="1"/>
                    <a:pt x="1" y="45"/>
                    <a:pt x="27" y="76"/>
                  </a:cubicBezTo>
                  <a:cubicBezTo>
                    <a:pt x="152" y="210"/>
                    <a:pt x="332" y="274"/>
                    <a:pt x="495" y="350"/>
                  </a:cubicBezTo>
                  <a:cubicBezTo>
                    <a:pt x="687" y="440"/>
                    <a:pt x="881" y="530"/>
                    <a:pt x="1073" y="620"/>
                  </a:cubicBezTo>
                  <a:cubicBezTo>
                    <a:pt x="1262" y="707"/>
                    <a:pt x="1451" y="792"/>
                    <a:pt x="1637" y="876"/>
                  </a:cubicBezTo>
                  <a:cubicBezTo>
                    <a:pt x="1803" y="951"/>
                    <a:pt x="1896" y="1047"/>
                    <a:pt x="2018" y="1172"/>
                  </a:cubicBezTo>
                  <a:cubicBezTo>
                    <a:pt x="2025" y="1179"/>
                    <a:pt x="2033" y="1182"/>
                    <a:pt x="2041" y="1182"/>
                  </a:cubicBezTo>
                  <a:cubicBezTo>
                    <a:pt x="2054" y="1182"/>
                    <a:pt x="2065" y="1174"/>
                    <a:pt x="2067" y="1158"/>
                  </a:cubicBezTo>
                  <a:cubicBezTo>
                    <a:pt x="2114" y="847"/>
                    <a:pt x="1570" y="669"/>
                    <a:pt x="1367" y="568"/>
                  </a:cubicBezTo>
                  <a:cubicBezTo>
                    <a:pt x="1157" y="466"/>
                    <a:pt x="945" y="364"/>
                    <a:pt x="733" y="263"/>
                  </a:cubicBezTo>
                  <a:cubicBezTo>
                    <a:pt x="530" y="167"/>
                    <a:pt x="300" y="13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47"/>
            <p:cNvSpPr/>
            <p:nvPr/>
          </p:nvSpPr>
          <p:spPr>
            <a:xfrm>
              <a:off x="8494617" y="-3299621"/>
              <a:ext cx="26180" cy="33833"/>
            </a:xfrm>
            <a:custGeom>
              <a:avLst/>
              <a:gdLst/>
              <a:ahLst/>
              <a:cxnLst/>
              <a:rect l="l" t="t" r="r" b="b"/>
              <a:pathLst>
                <a:path w="585" h="756" extrusionOk="0">
                  <a:moveTo>
                    <a:pt x="106" y="407"/>
                  </a:moveTo>
                  <a:cubicBezTo>
                    <a:pt x="106" y="408"/>
                    <a:pt x="107" y="409"/>
                    <a:pt x="108" y="410"/>
                  </a:cubicBezTo>
                  <a:cubicBezTo>
                    <a:pt x="104" y="416"/>
                    <a:pt x="101" y="420"/>
                    <a:pt x="99" y="424"/>
                  </a:cubicBezTo>
                  <a:lnTo>
                    <a:pt x="99" y="424"/>
                  </a:lnTo>
                  <a:cubicBezTo>
                    <a:pt x="101" y="418"/>
                    <a:pt x="103" y="412"/>
                    <a:pt x="106" y="407"/>
                  </a:cubicBezTo>
                  <a:close/>
                  <a:moveTo>
                    <a:pt x="97" y="427"/>
                  </a:moveTo>
                  <a:cubicBezTo>
                    <a:pt x="94" y="433"/>
                    <a:pt x="92" y="435"/>
                    <a:pt x="92" y="435"/>
                  </a:cubicBezTo>
                  <a:cubicBezTo>
                    <a:pt x="92" y="435"/>
                    <a:pt x="94" y="432"/>
                    <a:pt x="97" y="427"/>
                  </a:cubicBezTo>
                  <a:close/>
                  <a:moveTo>
                    <a:pt x="384" y="0"/>
                  </a:moveTo>
                  <a:cubicBezTo>
                    <a:pt x="373" y="0"/>
                    <a:pt x="363" y="4"/>
                    <a:pt x="355" y="12"/>
                  </a:cubicBezTo>
                  <a:cubicBezTo>
                    <a:pt x="285" y="79"/>
                    <a:pt x="215" y="148"/>
                    <a:pt x="145" y="215"/>
                  </a:cubicBezTo>
                  <a:cubicBezTo>
                    <a:pt x="90" y="267"/>
                    <a:pt x="29" y="314"/>
                    <a:pt x="6" y="387"/>
                  </a:cubicBezTo>
                  <a:cubicBezTo>
                    <a:pt x="0" y="410"/>
                    <a:pt x="6" y="430"/>
                    <a:pt x="23" y="445"/>
                  </a:cubicBezTo>
                  <a:cubicBezTo>
                    <a:pt x="46" y="462"/>
                    <a:pt x="62" y="472"/>
                    <a:pt x="80" y="472"/>
                  </a:cubicBezTo>
                  <a:cubicBezTo>
                    <a:pt x="92" y="472"/>
                    <a:pt x="106" y="467"/>
                    <a:pt x="122" y="456"/>
                  </a:cubicBezTo>
                  <a:cubicBezTo>
                    <a:pt x="151" y="439"/>
                    <a:pt x="145" y="410"/>
                    <a:pt x="122" y="395"/>
                  </a:cubicBezTo>
                  <a:cubicBezTo>
                    <a:pt x="120" y="393"/>
                    <a:pt x="118" y="393"/>
                    <a:pt x="116" y="393"/>
                  </a:cubicBezTo>
                  <a:cubicBezTo>
                    <a:pt x="115" y="393"/>
                    <a:pt x="114" y="393"/>
                    <a:pt x="112" y="393"/>
                  </a:cubicBezTo>
                  <a:lnTo>
                    <a:pt x="112" y="393"/>
                  </a:lnTo>
                  <a:cubicBezTo>
                    <a:pt x="135" y="354"/>
                    <a:pt x="174" y="326"/>
                    <a:pt x="209" y="294"/>
                  </a:cubicBezTo>
                  <a:cubicBezTo>
                    <a:pt x="266" y="242"/>
                    <a:pt x="324" y="188"/>
                    <a:pt x="381" y="136"/>
                  </a:cubicBezTo>
                  <a:lnTo>
                    <a:pt x="381" y="136"/>
                  </a:lnTo>
                  <a:cubicBezTo>
                    <a:pt x="437" y="216"/>
                    <a:pt x="466" y="308"/>
                    <a:pt x="468" y="410"/>
                  </a:cubicBezTo>
                  <a:cubicBezTo>
                    <a:pt x="471" y="523"/>
                    <a:pt x="401" y="610"/>
                    <a:pt x="393" y="718"/>
                  </a:cubicBezTo>
                  <a:cubicBezTo>
                    <a:pt x="390" y="740"/>
                    <a:pt x="407" y="755"/>
                    <a:pt x="427" y="755"/>
                  </a:cubicBezTo>
                  <a:cubicBezTo>
                    <a:pt x="431" y="755"/>
                    <a:pt x="435" y="754"/>
                    <a:pt x="439" y="753"/>
                  </a:cubicBezTo>
                  <a:cubicBezTo>
                    <a:pt x="552" y="701"/>
                    <a:pt x="579" y="535"/>
                    <a:pt x="581" y="422"/>
                  </a:cubicBezTo>
                  <a:cubicBezTo>
                    <a:pt x="584" y="273"/>
                    <a:pt x="529" y="131"/>
                    <a:pt x="430" y="23"/>
                  </a:cubicBezTo>
                  <a:cubicBezTo>
                    <a:pt x="420" y="9"/>
                    <a:pt x="401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47"/>
            <p:cNvSpPr/>
            <p:nvPr/>
          </p:nvSpPr>
          <p:spPr>
            <a:xfrm>
              <a:off x="8498332" y="-3303067"/>
              <a:ext cx="25822" cy="43902"/>
            </a:xfrm>
            <a:custGeom>
              <a:avLst/>
              <a:gdLst/>
              <a:ahLst/>
              <a:cxnLst/>
              <a:rect l="l" t="t" r="r" b="b"/>
              <a:pathLst>
                <a:path w="577" h="981" extrusionOk="0">
                  <a:moveTo>
                    <a:pt x="465" y="1"/>
                  </a:moveTo>
                  <a:cubicBezTo>
                    <a:pt x="445" y="1"/>
                    <a:pt x="426" y="9"/>
                    <a:pt x="414" y="25"/>
                  </a:cubicBezTo>
                  <a:cubicBezTo>
                    <a:pt x="263" y="219"/>
                    <a:pt x="147" y="429"/>
                    <a:pt x="7" y="629"/>
                  </a:cubicBezTo>
                  <a:cubicBezTo>
                    <a:pt x="1" y="638"/>
                    <a:pt x="9" y="648"/>
                    <a:pt x="18" y="648"/>
                  </a:cubicBezTo>
                  <a:cubicBezTo>
                    <a:pt x="21" y="648"/>
                    <a:pt x="25" y="647"/>
                    <a:pt x="28" y="644"/>
                  </a:cubicBezTo>
                  <a:cubicBezTo>
                    <a:pt x="151" y="503"/>
                    <a:pt x="282" y="372"/>
                    <a:pt x="407" y="232"/>
                  </a:cubicBezTo>
                  <a:lnTo>
                    <a:pt x="407" y="232"/>
                  </a:lnTo>
                  <a:cubicBezTo>
                    <a:pt x="408" y="333"/>
                    <a:pt x="404" y="434"/>
                    <a:pt x="397" y="533"/>
                  </a:cubicBezTo>
                  <a:cubicBezTo>
                    <a:pt x="385" y="676"/>
                    <a:pt x="347" y="818"/>
                    <a:pt x="371" y="958"/>
                  </a:cubicBezTo>
                  <a:cubicBezTo>
                    <a:pt x="372" y="972"/>
                    <a:pt x="385" y="981"/>
                    <a:pt x="397" y="981"/>
                  </a:cubicBezTo>
                  <a:cubicBezTo>
                    <a:pt x="405" y="981"/>
                    <a:pt x="413" y="977"/>
                    <a:pt x="417" y="969"/>
                  </a:cubicBezTo>
                  <a:cubicBezTo>
                    <a:pt x="577" y="725"/>
                    <a:pt x="545" y="336"/>
                    <a:pt x="528" y="54"/>
                  </a:cubicBezTo>
                  <a:cubicBezTo>
                    <a:pt x="524" y="19"/>
                    <a:pt x="494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47"/>
            <p:cNvSpPr/>
            <p:nvPr/>
          </p:nvSpPr>
          <p:spPr>
            <a:xfrm>
              <a:off x="8516994" y="-3292058"/>
              <a:ext cx="10830" cy="41262"/>
            </a:xfrm>
            <a:custGeom>
              <a:avLst/>
              <a:gdLst/>
              <a:ahLst/>
              <a:cxnLst/>
              <a:rect l="l" t="t" r="r" b="b"/>
              <a:pathLst>
                <a:path w="242" h="922" extrusionOk="0">
                  <a:moveTo>
                    <a:pt x="62" y="0"/>
                  </a:moveTo>
                  <a:cubicBezTo>
                    <a:pt x="47" y="0"/>
                    <a:pt x="31" y="12"/>
                    <a:pt x="35" y="32"/>
                  </a:cubicBezTo>
                  <a:cubicBezTo>
                    <a:pt x="67" y="186"/>
                    <a:pt x="90" y="334"/>
                    <a:pt x="79" y="491"/>
                  </a:cubicBezTo>
                  <a:cubicBezTo>
                    <a:pt x="70" y="633"/>
                    <a:pt x="12" y="761"/>
                    <a:pt x="0" y="904"/>
                  </a:cubicBezTo>
                  <a:cubicBezTo>
                    <a:pt x="0" y="915"/>
                    <a:pt x="9" y="921"/>
                    <a:pt x="18" y="921"/>
                  </a:cubicBezTo>
                  <a:cubicBezTo>
                    <a:pt x="23" y="921"/>
                    <a:pt x="28" y="919"/>
                    <a:pt x="32" y="915"/>
                  </a:cubicBezTo>
                  <a:cubicBezTo>
                    <a:pt x="241" y="700"/>
                    <a:pt x="209" y="267"/>
                    <a:pt x="87" y="17"/>
                  </a:cubicBezTo>
                  <a:cubicBezTo>
                    <a:pt x="83" y="6"/>
                    <a:pt x="7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47"/>
            <p:cNvSpPr/>
            <p:nvPr/>
          </p:nvSpPr>
          <p:spPr>
            <a:xfrm>
              <a:off x="8517889" y="-3292147"/>
              <a:ext cx="7742" cy="29268"/>
            </a:xfrm>
            <a:custGeom>
              <a:avLst/>
              <a:gdLst/>
              <a:ahLst/>
              <a:cxnLst/>
              <a:rect l="l" t="t" r="r" b="b"/>
              <a:pathLst>
                <a:path w="173" h="654" extrusionOk="0">
                  <a:moveTo>
                    <a:pt x="100" y="0"/>
                  </a:moveTo>
                  <a:cubicBezTo>
                    <a:pt x="88" y="0"/>
                    <a:pt x="76" y="4"/>
                    <a:pt x="64" y="13"/>
                  </a:cubicBezTo>
                  <a:cubicBezTo>
                    <a:pt x="0" y="66"/>
                    <a:pt x="18" y="188"/>
                    <a:pt x="15" y="257"/>
                  </a:cubicBezTo>
                  <a:cubicBezTo>
                    <a:pt x="12" y="385"/>
                    <a:pt x="9" y="510"/>
                    <a:pt x="35" y="632"/>
                  </a:cubicBezTo>
                  <a:cubicBezTo>
                    <a:pt x="38" y="647"/>
                    <a:pt x="49" y="653"/>
                    <a:pt x="59" y="653"/>
                  </a:cubicBezTo>
                  <a:cubicBezTo>
                    <a:pt x="70" y="653"/>
                    <a:pt x="82" y="646"/>
                    <a:pt x="85" y="632"/>
                  </a:cubicBezTo>
                  <a:cubicBezTo>
                    <a:pt x="95" y="588"/>
                    <a:pt x="134" y="175"/>
                    <a:pt x="127" y="90"/>
                  </a:cubicBezTo>
                  <a:lnTo>
                    <a:pt x="127" y="90"/>
                  </a:lnTo>
                  <a:cubicBezTo>
                    <a:pt x="172" y="49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8997A-4DEB-41F2-A58F-209373A8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26" y="400480"/>
            <a:ext cx="4926856" cy="841800"/>
          </a:xfrm>
        </p:spPr>
        <p:txBody>
          <a:bodyPr/>
          <a:lstStyle/>
          <a:p>
            <a:r>
              <a:rPr lang="hr-HR" dirty="0"/>
              <a:t>LITERATURA;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9FE87ECD-7EBB-44D5-B587-38D57232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126" y="2021115"/>
            <a:ext cx="6094829" cy="701700"/>
          </a:xfrm>
        </p:spPr>
        <p:txBody>
          <a:bodyPr/>
          <a:lstStyle/>
          <a:p>
            <a:r>
              <a:rPr lang="hr-HR" dirty="0">
                <a:hlinkClick r:id="rId2"/>
              </a:rPr>
              <a:t>DA HONG PAO Ovo je najskuplji čaj na svijetu. Šalica košta 9000 dolara</a:t>
            </a:r>
            <a:endParaRPr lang="hr-HR" dirty="0"/>
          </a:p>
          <a:p>
            <a:r>
              <a:rPr lang="hr-HR" dirty="0">
                <a:hlinkClick r:id="rId3"/>
              </a:rPr>
              <a:t>Vodič kroz vrste čajeva</a:t>
            </a:r>
            <a:endParaRPr lang="hr-HR" dirty="0"/>
          </a:p>
          <a:p>
            <a:r>
              <a:rPr lang="pl-PL" dirty="0">
                <a:hlinkClick r:id="rId4"/>
              </a:rPr>
              <a:t>Najskuplji čaj na svijetu pije se u Kini i skuplji je od zlata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5092893"/>
      </p:ext>
    </p:extLst>
  </p:cSld>
  <p:clrMapOvr>
    <a:masterClrMapping/>
  </p:clrMapOvr>
</p:sld>
</file>

<file path=ppt/theme/theme1.xml><?xml version="1.0" encoding="utf-8"?>
<a:theme xmlns:a="http://schemas.openxmlformats.org/drawingml/2006/main" name="Hot Tea Month by Slidesgo">
  <a:themeElements>
    <a:clrScheme name="Simple Light">
      <a:dk1>
        <a:srgbClr val="681A22"/>
      </a:dk1>
      <a:lt1>
        <a:srgbClr val="F7F5E2"/>
      </a:lt1>
      <a:dk2>
        <a:srgbClr val="DA6D0B"/>
      </a:dk2>
      <a:lt2>
        <a:srgbClr val="E9A007"/>
      </a:lt2>
      <a:accent1>
        <a:srgbClr val="F3F1DE"/>
      </a:accent1>
      <a:accent2>
        <a:srgbClr val="942631"/>
      </a:accent2>
      <a:accent3>
        <a:srgbClr val="B97E17"/>
      </a:accent3>
      <a:accent4>
        <a:srgbClr val="FFFFFF"/>
      </a:accent4>
      <a:accent5>
        <a:srgbClr val="FFFFFF"/>
      </a:accent5>
      <a:accent6>
        <a:srgbClr val="FFFFFF"/>
      </a:accent6>
      <a:hlink>
        <a:srgbClr val="681A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368</Words>
  <Application>Microsoft Office PowerPoint</Application>
  <PresentationFormat>Prikaz na zaslonu (16:9)</PresentationFormat>
  <Paragraphs>55</Paragraphs>
  <Slides>9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7" baseType="lpstr">
      <vt:lpstr>Bebas Neue</vt:lpstr>
      <vt:lpstr>Albert Sans</vt:lpstr>
      <vt:lpstr>Arial</vt:lpstr>
      <vt:lpstr>Playfair Display ExtraBold</vt:lpstr>
      <vt:lpstr>Nunito Light</vt:lpstr>
      <vt:lpstr>Albert Sans Light</vt:lpstr>
      <vt:lpstr>Anaheim</vt:lpstr>
      <vt:lpstr>Hot Tea Month by Slidesgo</vt:lpstr>
      <vt:lpstr>DA HONG PAO</vt:lpstr>
      <vt:lpstr>OPĆENITO:</vt:lpstr>
      <vt:lpstr>LEGENDA</vt:lpstr>
      <vt:lpstr>LJEKOVITA SVOJSTVA:</vt:lpstr>
      <vt:lpstr>PRIPREMA ČAJA:</vt:lpstr>
      <vt:lpstr>KARAKTERISTIKE:</vt:lpstr>
      <vt:lpstr>ZBOG ČEGA JE SKUP?</vt:lpstr>
      <vt:lpstr>Kako se razlikuje od drugih čajeva:</vt:lpstr>
      <vt:lpstr>LITERATURA;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HONG PAO</dc:title>
  <dc:creator>Ucenik</dc:creator>
  <cp:lastModifiedBy>Ucenik</cp:lastModifiedBy>
  <cp:revision>7</cp:revision>
  <dcterms:modified xsi:type="dcterms:W3CDTF">2024-12-03T11:53:51Z</dcterms:modified>
</cp:coreProperties>
</file>